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59" r:id="rId4"/>
    <p:sldId id="274" r:id="rId5"/>
    <p:sldId id="270" r:id="rId6"/>
    <p:sldId id="271" r:id="rId7"/>
    <p:sldId id="262" r:id="rId8"/>
    <p:sldId id="272" r:id="rId9"/>
    <p:sldId id="275" r:id="rId10"/>
    <p:sldId id="269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89"/>
  </p:normalViewPr>
  <p:slideViewPr>
    <p:cSldViewPr snapToGrid="0" snapToObjects="1">
      <p:cViewPr varScale="1">
        <p:scale>
          <a:sx n="56" d="100"/>
          <a:sy n="5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077E7-5871-8B48-AA43-098F3C4952A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D8C58-D4D8-E343-BA71-6B6AA5C34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5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9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0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26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16612d38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16612d386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3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6c698b0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6c698b0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0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9d6898307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9d6898307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1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81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6F0B-0BD2-0043-93BA-8E2F07BB4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03A1C-C224-2A47-B735-66FC46A6C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5B906-C06A-1B46-9FD6-A98D7DF9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A6AF3-90B1-C043-BAEF-699A8A6F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6843B-47E5-A141-A026-F12074FB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6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FF15-05D1-F14F-B47C-AEFCF93B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FC7AE-E72A-764B-B8F5-A581BFB1C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48163-8D68-3B40-9297-C6D12E37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20778-9E43-D24F-BFB9-60D91BFB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CEB-4A7E-1B49-A24A-9A5121B8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3E82C-CC63-D040-814E-94A404669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F7DEB-EEE0-EE4A-A2EF-D0C2422F5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11711-2FE9-9B4B-977A-2715F13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F6C2-9241-2749-9513-263EFEA5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A6BD-82DE-3B4B-B5E4-8C9BE12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08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552853" y="2471084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830320" y="3086347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932136" y="2086855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4553137" y="4479215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4783520" y="5094477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4932136" y="4122456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7442700" y="2471084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7719867" y="3086347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7821683" y="2086855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7442649" y="4479215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990600" y="947133"/>
            <a:ext cx="11582400" cy="3728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7673067" y="5094477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7821683" y="4122456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634833" y="2471084"/>
            <a:ext cx="31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959100" y="3086347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2060916" y="2086855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681916" y="4479215"/>
            <a:ext cx="309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912300" y="5094477"/>
            <a:ext cx="26356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2060916" y="4122456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558800" y="976533"/>
            <a:ext cx="314000" cy="3140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3"/>
          <p:cNvSpPr/>
          <p:nvPr/>
        </p:nvSpPr>
        <p:spPr>
          <a:xfrm>
            <a:off x="127000" y="976533"/>
            <a:ext cx="314000" cy="3140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003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34686" y="-302459"/>
            <a:ext cx="7994095" cy="826564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1041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90600" y="947133"/>
            <a:ext cx="11582400" cy="3728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558800" y="976533"/>
            <a:ext cx="314000" cy="3140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>
            <a:off x="127000" y="976533"/>
            <a:ext cx="314000" cy="3140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2874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hree columns 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1144633" y="3646600"/>
            <a:ext cx="34136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1359432" y="3940133"/>
            <a:ext cx="2984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990600" y="947133"/>
            <a:ext cx="11582400" cy="3728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6"/>
          <p:cNvSpPr txBox="1">
            <a:spLocks noGrp="1"/>
          </p:cNvSpPr>
          <p:nvPr>
            <p:ph type="ctrTitle" idx="2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558800" y="976533"/>
            <a:ext cx="314000" cy="3140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>
            <a:off x="127000" y="976533"/>
            <a:ext cx="314000" cy="3140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3"/>
          </p:nvPr>
        </p:nvSpPr>
        <p:spPr>
          <a:xfrm>
            <a:off x="7912632" y="3940133"/>
            <a:ext cx="2984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ctrTitle" idx="4"/>
          </p:nvPr>
        </p:nvSpPr>
        <p:spPr>
          <a:xfrm>
            <a:off x="7697833" y="3646600"/>
            <a:ext cx="34136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5"/>
          </p:nvPr>
        </p:nvSpPr>
        <p:spPr>
          <a:xfrm>
            <a:off x="4603999" y="2737000"/>
            <a:ext cx="2984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 idx="6"/>
          </p:nvPr>
        </p:nvSpPr>
        <p:spPr>
          <a:xfrm>
            <a:off x="4389200" y="2443467"/>
            <a:ext cx="34136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95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376A-ABE6-3F46-9489-320A0E68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42D4-3578-014D-B46B-5B658EC5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7AB-D451-FE4D-831E-3D19AB79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F958B-5DA6-0646-BFE1-D51D1A18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B9E4-DBB9-B24A-9ED8-8BF0B394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5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1EB3-9ADC-9D4A-8003-FDB62585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A0731-160F-BF41-9420-02E0980D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B1E7-42F4-0745-8FBC-63B88F68F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0908D-DED5-034F-9647-12A9400B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0E6C-08FB-A144-AFD1-EEFC3B4F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1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C753-412A-1045-8C98-76D8D273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CB6B-6502-AF4C-92DE-7A6768515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4AD6F-4011-8740-BCCA-6A17E6A8E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21307-797A-DB4D-94C8-5020C364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2C5EA-7D2A-3A4E-ABB7-8F71E1BD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03DE-DC55-5F4B-BA4F-012B1A12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1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778D-4385-864E-B45D-5CB045EA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1870-1E75-0140-B3D3-7C965DE4B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8FC4E-F074-634A-8917-D3F5A514F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4B914-8F03-294F-856C-2D8EABC5F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CF06C-926C-C44B-8D7E-E0BC780F9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5FAB7-D2A1-A248-8F5E-69218533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A1017-F6AF-7D4C-9872-B2456DD0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C9694-F3FA-3449-86DD-E56AF80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5826-037D-954C-9E0A-01CF7969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4406-50EA-704D-B1B0-5AAC87EF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585A-3CC7-9A4E-B92B-47AD6D12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E4AF1-133D-5646-A5F4-01EF7CB9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AD82F-73D3-A04A-B49A-732A49FF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F8A47-1059-3B4D-894E-29A09943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AB289-D2A7-BE48-81E6-B51A8D33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DB2B-37C0-3648-A61D-5091818A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57E7-9CD4-F148-B276-12A10B7A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A929C-A6A8-2B4B-BFE0-1776BA53F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63143-203F-8546-9662-5EA9B8D8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C63C5-868A-9D4B-B9F8-CEAE633C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4094D-D928-DC40-A286-B8904CA9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FF76-9F1C-D345-83FE-DC98CA74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E7067-6F6A-014F-A132-6315BB17D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5C8C3-AD6A-F54F-ABD2-5A73016A1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F41F5-D246-CB4F-9BD8-1A58C378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70A7-5717-FF4F-8F71-7327BDA6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027E2-DFB0-BD46-ABF0-5BB4E98A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6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EF8F5-D181-144B-8635-AB95D80E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BDA3A-BF7C-0B4C-AE38-D8B6AFD42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D4B7-6E37-D549-AB44-27B46B537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5E219-4B40-5B48-B67A-994F1D00E6C2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4C541-C4C1-384E-98AA-FF30E944D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4A70-3136-764D-BA24-41A97EA79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09DFD-93F5-4A40-B3E1-3FEF1C3E4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1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thatswhatsheread.net/2012/06/fabulous-friday-june-15th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990600" y="4135289"/>
            <a:ext cx="4838800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solidFill>
                  <a:srgbClr val="434343"/>
                </a:solidFill>
              </a:rPr>
              <a:t>Project 2</a:t>
            </a:r>
          </a:p>
          <a:p>
            <a:pPr algn="l">
              <a:spcBef>
                <a:spcPts val="0"/>
              </a:spcBef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990700" y="2961600"/>
            <a:ext cx="4762400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-US" sz="3733" b="1" dirty="0"/>
              <a:t>Housing Prices in Ames, Iowa</a:t>
            </a:r>
          </a:p>
        </p:txBody>
      </p:sp>
      <p:cxnSp>
        <p:nvCxnSpPr>
          <p:cNvPr id="95" name="Google Shape;95;p14"/>
          <p:cNvCxnSpPr/>
          <p:nvPr/>
        </p:nvCxnSpPr>
        <p:spPr>
          <a:xfrm>
            <a:off x="1149867" y="3975051"/>
            <a:ext cx="14224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96;p14"/>
          <p:cNvGrpSpPr/>
          <p:nvPr/>
        </p:nvGrpSpPr>
        <p:grpSpPr>
          <a:xfrm>
            <a:off x="4800558" y="1538862"/>
            <a:ext cx="8309207" cy="5615517"/>
            <a:chOff x="1066000" y="1294300"/>
            <a:chExt cx="5235575" cy="3538300"/>
          </a:xfrm>
        </p:grpSpPr>
        <p:sp>
          <p:nvSpPr>
            <p:cNvPr id="97" name="Google Shape;97;p14"/>
            <p:cNvSpPr/>
            <p:nvPr/>
          </p:nvSpPr>
          <p:spPr>
            <a:xfrm>
              <a:off x="2628100" y="1294300"/>
              <a:ext cx="896750" cy="534475"/>
            </a:xfrm>
            <a:custGeom>
              <a:avLst/>
              <a:gdLst/>
              <a:ahLst/>
              <a:cxnLst/>
              <a:rect l="l" t="t" r="r" b="b"/>
              <a:pathLst>
                <a:path w="35870" h="21379" extrusionOk="0">
                  <a:moveTo>
                    <a:pt x="20195" y="1"/>
                  </a:moveTo>
                  <a:cubicBezTo>
                    <a:pt x="14830" y="1"/>
                    <a:pt x="10436" y="4268"/>
                    <a:pt x="10267" y="9634"/>
                  </a:cubicBezTo>
                  <a:lnTo>
                    <a:pt x="5831" y="9634"/>
                  </a:lnTo>
                  <a:cubicBezTo>
                    <a:pt x="2620" y="9676"/>
                    <a:pt x="1" y="12295"/>
                    <a:pt x="1" y="15506"/>
                  </a:cubicBezTo>
                  <a:cubicBezTo>
                    <a:pt x="1" y="18759"/>
                    <a:pt x="2620" y="21378"/>
                    <a:pt x="5831" y="21378"/>
                  </a:cubicBezTo>
                  <a:lnTo>
                    <a:pt x="30039" y="21378"/>
                  </a:lnTo>
                  <a:cubicBezTo>
                    <a:pt x="33250" y="21378"/>
                    <a:pt x="35869" y="18759"/>
                    <a:pt x="35869" y="15506"/>
                  </a:cubicBezTo>
                  <a:cubicBezTo>
                    <a:pt x="35869" y="12337"/>
                    <a:pt x="33334" y="9760"/>
                    <a:pt x="30166" y="9676"/>
                  </a:cubicBezTo>
                  <a:cubicBezTo>
                    <a:pt x="29997" y="4268"/>
                    <a:pt x="25603" y="1"/>
                    <a:pt x="20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383500" y="1654475"/>
              <a:ext cx="1624450" cy="966450"/>
            </a:xfrm>
            <a:custGeom>
              <a:avLst/>
              <a:gdLst/>
              <a:ahLst/>
              <a:cxnLst/>
              <a:rect l="l" t="t" r="r" b="b"/>
              <a:pathLst>
                <a:path w="64978" h="38658" extrusionOk="0">
                  <a:moveTo>
                    <a:pt x="36630" y="1"/>
                  </a:moveTo>
                  <a:cubicBezTo>
                    <a:pt x="26870" y="1"/>
                    <a:pt x="18928" y="7732"/>
                    <a:pt x="18590" y="17449"/>
                  </a:cubicBezTo>
                  <a:lnTo>
                    <a:pt x="10605" y="17449"/>
                  </a:lnTo>
                  <a:cubicBezTo>
                    <a:pt x="4775" y="17449"/>
                    <a:pt x="1" y="22181"/>
                    <a:pt x="1" y="28053"/>
                  </a:cubicBezTo>
                  <a:cubicBezTo>
                    <a:pt x="1" y="33883"/>
                    <a:pt x="4775" y="38615"/>
                    <a:pt x="10605" y="38657"/>
                  </a:cubicBezTo>
                  <a:lnTo>
                    <a:pt x="54374" y="38657"/>
                  </a:lnTo>
                  <a:cubicBezTo>
                    <a:pt x="60204" y="38615"/>
                    <a:pt x="64936" y="33883"/>
                    <a:pt x="64978" y="28053"/>
                  </a:cubicBezTo>
                  <a:cubicBezTo>
                    <a:pt x="64936" y="22307"/>
                    <a:pt x="60373" y="17618"/>
                    <a:pt x="54627" y="17449"/>
                  </a:cubicBezTo>
                  <a:cubicBezTo>
                    <a:pt x="54289" y="7732"/>
                    <a:pt x="46347" y="1"/>
                    <a:pt x="36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490584" y="1903079"/>
              <a:ext cx="4413875" cy="1861642"/>
            </a:xfrm>
            <a:custGeom>
              <a:avLst/>
              <a:gdLst/>
              <a:ahLst/>
              <a:cxnLst/>
              <a:rect l="l" t="t" r="r" b="b"/>
              <a:pathLst>
                <a:path w="176555" h="70244" extrusionOk="0">
                  <a:moveTo>
                    <a:pt x="120155" y="0"/>
                  </a:moveTo>
                  <a:cubicBezTo>
                    <a:pt x="118869" y="0"/>
                    <a:pt x="117584" y="529"/>
                    <a:pt x="116647" y="1590"/>
                  </a:cubicBezTo>
                  <a:lnTo>
                    <a:pt x="100846" y="18616"/>
                  </a:lnTo>
                  <a:cubicBezTo>
                    <a:pt x="100662" y="18823"/>
                    <a:pt x="100404" y="18930"/>
                    <a:pt x="100145" y="18930"/>
                  </a:cubicBezTo>
                  <a:cubicBezTo>
                    <a:pt x="99927" y="18930"/>
                    <a:pt x="99710" y="18855"/>
                    <a:pt x="99537" y="18701"/>
                  </a:cubicBezTo>
                  <a:lnTo>
                    <a:pt x="87369" y="6702"/>
                  </a:lnTo>
                  <a:cubicBezTo>
                    <a:pt x="86486" y="5819"/>
                    <a:pt x="85322" y="5371"/>
                    <a:pt x="84158" y="5371"/>
                  </a:cubicBezTo>
                  <a:cubicBezTo>
                    <a:pt x="83206" y="5371"/>
                    <a:pt x="82253" y="5671"/>
                    <a:pt x="81455" y="6280"/>
                  </a:cubicBezTo>
                  <a:lnTo>
                    <a:pt x="71653" y="13546"/>
                  </a:lnTo>
                  <a:cubicBezTo>
                    <a:pt x="71526" y="13715"/>
                    <a:pt x="71315" y="13842"/>
                    <a:pt x="71104" y="13884"/>
                  </a:cubicBezTo>
                  <a:lnTo>
                    <a:pt x="59908" y="1801"/>
                  </a:lnTo>
                  <a:cubicBezTo>
                    <a:pt x="58971" y="740"/>
                    <a:pt x="57686" y="212"/>
                    <a:pt x="56400" y="212"/>
                  </a:cubicBezTo>
                  <a:cubicBezTo>
                    <a:pt x="55077" y="212"/>
                    <a:pt x="53753" y="772"/>
                    <a:pt x="52811" y="1886"/>
                  </a:cubicBezTo>
                  <a:lnTo>
                    <a:pt x="44826" y="10885"/>
                  </a:lnTo>
                  <a:cubicBezTo>
                    <a:pt x="44125" y="11663"/>
                    <a:pt x="42994" y="11904"/>
                    <a:pt x="41862" y="11904"/>
                  </a:cubicBezTo>
                  <a:cubicBezTo>
                    <a:pt x="41766" y="11904"/>
                    <a:pt x="41669" y="11902"/>
                    <a:pt x="41573" y="11899"/>
                  </a:cubicBezTo>
                  <a:cubicBezTo>
                    <a:pt x="41417" y="11888"/>
                    <a:pt x="41262" y="11883"/>
                    <a:pt x="41108" y="11883"/>
                  </a:cubicBezTo>
                  <a:cubicBezTo>
                    <a:pt x="38741" y="11883"/>
                    <a:pt x="36502" y="13084"/>
                    <a:pt x="35193" y="15067"/>
                  </a:cubicBezTo>
                  <a:cubicBezTo>
                    <a:pt x="26448" y="28164"/>
                    <a:pt x="1" y="69947"/>
                    <a:pt x="677" y="69947"/>
                  </a:cubicBezTo>
                  <a:lnTo>
                    <a:pt x="6127" y="69947"/>
                  </a:lnTo>
                  <a:cubicBezTo>
                    <a:pt x="6084" y="69990"/>
                    <a:pt x="6042" y="70032"/>
                    <a:pt x="6084" y="70032"/>
                  </a:cubicBezTo>
                  <a:lnTo>
                    <a:pt x="35235" y="69990"/>
                  </a:lnTo>
                  <a:lnTo>
                    <a:pt x="170471" y="70243"/>
                  </a:lnTo>
                  <a:cubicBezTo>
                    <a:pt x="170217" y="70032"/>
                    <a:pt x="169922" y="69863"/>
                    <a:pt x="169626" y="69736"/>
                  </a:cubicBezTo>
                  <a:lnTo>
                    <a:pt x="175836" y="69736"/>
                  </a:lnTo>
                  <a:cubicBezTo>
                    <a:pt x="176555" y="69736"/>
                    <a:pt x="150065" y="27953"/>
                    <a:pt x="141362" y="14856"/>
                  </a:cubicBezTo>
                  <a:cubicBezTo>
                    <a:pt x="139996" y="12847"/>
                    <a:pt x="137712" y="11678"/>
                    <a:pt x="135310" y="11678"/>
                  </a:cubicBezTo>
                  <a:cubicBezTo>
                    <a:pt x="135187" y="11678"/>
                    <a:pt x="135064" y="11681"/>
                    <a:pt x="134940" y="11688"/>
                  </a:cubicBezTo>
                  <a:cubicBezTo>
                    <a:pt x="134843" y="11691"/>
                    <a:pt x="134746" y="11693"/>
                    <a:pt x="134649" y="11693"/>
                  </a:cubicBezTo>
                  <a:cubicBezTo>
                    <a:pt x="133518" y="11693"/>
                    <a:pt x="132391" y="11455"/>
                    <a:pt x="131730" y="10716"/>
                  </a:cubicBezTo>
                  <a:lnTo>
                    <a:pt x="123745" y="1675"/>
                  </a:lnTo>
                  <a:cubicBezTo>
                    <a:pt x="122802" y="560"/>
                    <a:pt x="121478" y="0"/>
                    <a:pt x="120155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193625" y="1902575"/>
              <a:ext cx="577750" cy="340675"/>
            </a:xfrm>
            <a:custGeom>
              <a:avLst/>
              <a:gdLst/>
              <a:ahLst/>
              <a:cxnLst/>
              <a:rect l="l" t="t" r="r" b="b"/>
              <a:pathLst>
                <a:path w="23110" h="13627" extrusionOk="0">
                  <a:moveTo>
                    <a:pt x="12284" y="1"/>
                  </a:moveTo>
                  <a:cubicBezTo>
                    <a:pt x="10726" y="1"/>
                    <a:pt x="9155" y="919"/>
                    <a:pt x="7722" y="2582"/>
                  </a:cubicBezTo>
                  <a:lnTo>
                    <a:pt x="456" y="10187"/>
                  </a:lnTo>
                  <a:cubicBezTo>
                    <a:pt x="1" y="10717"/>
                    <a:pt x="396" y="11486"/>
                    <a:pt x="1031" y="11486"/>
                  </a:cubicBezTo>
                  <a:cubicBezTo>
                    <a:pt x="1104" y="11486"/>
                    <a:pt x="1180" y="11476"/>
                    <a:pt x="1258" y="11454"/>
                  </a:cubicBezTo>
                  <a:lnTo>
                    <a:pt x="6835" y="9891"/>
                  </a:lnTo>
                  <a:cubicBezTo>
                    <a:pt x="6912" y="9869"/>
                    <a:pt x="6988" y="9858"/>
                    <a:pt x="7063" y="9858"/>
                  </a:cubicBezTo>
                  <a:cubicBezTo>
                    <a:pt x="7278" y="9858"/>
                    <a:pt x="7481" y="9945"/>
                    <a:pt x="7638" y="10102"/>
                  </a:cubicBezTo>
                  <a:lnTo>
                    <a:pt x="10933" y="13397"/>
                  </a:lnTo>
                  <a:cubicBezTo>
                    <a:pt x="11087" y="13552"/>
                    <a:pt x="11294" y="13627"/>
                    <a:pt x="11502" y="13627"/>
                  </a:cubicBezTo>
                  <a:cubicBezTo>
                    <a:pt x="11749" y="13627"/>
                    <a:pt x="11997" y="13520"/>
                    <a:pt x="12158" y="13313"/>
                  </a:cubicBezTo>
                  <a:lnTo>
                    <a:pt x="14355" y="10187"/>
                  </a:lnTo>
                  <a:cubicBezTo>
                    <a:pt x="14533" y="9938"/>
                    <a:pt x="14771" y="9838"/>
                    <a:pt x="15018" y="9838"/>
                  </a:cubicBezTo>
                  <a:cubicBezTo>
                    <a:pt x="15064" y="9838"/>
                    <a:pt x="15111" y="9842"/>
                    <a:pt x="15158" y="9849"/>
                  </a:cubicBezTo>
                  <a:lnTo>
                    <a:pt x="21918" y="11158"/>
                  </a:lnTo>
                  <a:cubicBezTo>
                    <a:pt x="21965" y="11167"/>
                    <a:pt x="22011" y="11171"/>
                    <a:pt x="22056" y="11171"/>
                  </a:cubicBezTo>
                  <a:cubicBezTo>
                    <a:pt x="22698" y="11171"/>
                    <a:pt x="23110" y="10362"/>
                    <a:pt x="22636" y="9849"/>
                  </a:cubicBezTo>
                  <a:lnTo>
                    <a:pt x="16045" y="1990"/>
                  </a:lnTo>
                  <a:cubicBezTo>
                    <a:pt x="14858" y="631"/>
                    <a:pt x="13576" y="1"/>
                    <a:pt x="12284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626275" y="1901650"/>
              <a:ext cx="589000" cy="354500"/>
            </a:xfrm>
            <a:custGeom>
              <a:avLst/>
              <a:gdLst/>
              <a:ahLst/>
              <a:cxnLst/>
              <a:rect l="l" t="t" r="r" b="b"/>
              <a:pathLst>
                <a:path w="23560" h="14180" extrusionOk="0">
                  <a:moveTo>
                    <a:pt x="10667" y="1"/>
                  </a:moveTo>
                  <a:cubicBezTo>
                    <a:pt x="9609" y="1"/>
                    <a:pt x="8540" y="436"/>
                    <a:pt x="7509" y="1436"/>
                  </a:cubicBezTo>
                  <a:lnTo>
                    <a:pt x="496" y="9632"/>
                  </a:lnTo>
                  <a:cubicBezTo>
                    <a:pt x="1" y="10127"/>
                    <a:pt x="393" y="10986"/>
                    <a:pt x="1120" y="10986"/>
                  </a:cubicBezTo>
                  <a:cubicBezTo>
                    <a:pt x="1137" y="10986"/>
                    <a:pt x="1154" y="10985"/>
                    <a:pt x="1172" y="10984"/>
                  </a:cubicBezTo>
                  <a:lnTo>
                    <a:pt x="7974" y="10139"/>
                  </a:lnTo>
                  <a:cubicBezTo>
                    <a:pt x="8004" y="10135"/>
                    <a:pt x="8035" y="10133"/>
                    <a:pt x="8065" y="10133"/>
                  </a:cubicBezTo>
                  <a:cubicBezTo>
                    <a:pt x="8329" y="10133"/>
                    <a:pt x="8583" y="10292"/>
                    <a:pt x="8734" y="10519"/>
                  </a:cubicBezTo>
                  <a:lnTo>
                    <a:pt x="10762" y="13815"/>
                  </a:lnTo>
                  <a:cubicBezTo>
                    <a:pt x="10914" y="14043"/>
                    <a:pt x="11173" y="14180"/>
                    <a:pt x="11438" y="14180"/>
                  </a:cubicBezTo>
                  <a:cubicBezTo>
                    <a:pt x="11614" y="14180"/>
                    <a:pt x="11793" y="14119"/>
                    <a:pt x="11945" y="13984"/>
                  </a:cubicBezTo>
                  <a:lnTo>
                    <a:pt x="15494" y="10900"/>
                  </a:lnTo>
                  <a:cubicBezTo>
                    <a:pt x="15635" y="10787"/>
                    <a:pt x="15813" y="10731"/>
                    <a:pt x="16004" y="10731"/>
                  </a:cubicBezTo>
                  <a:cubicBezTo>
                    <a:pt x="16100" y="10731"/>
                    <a:pt x="16198" y="10745"/>
                    <a:pt x="16297" y="10773"/>
                  </a:cubicBezTo>
                  <a:lnTo>
                    <a:pt x="21789" y="12758"/>
                  </a:lnTo>
                  <a:cubicBezTo>
                    <a:pt x="21860" y="12788"/>
                    <a:pt x="21935" y="12801"/>
                    <a:pt x="22012" y="12801"/>
                  </a:cubicBezTo>
                  <a:cubicBezTo>
                    <a:pt x="22710" y="12801"/>
                    <a:pt x="23560" y="11682"/>
                    <a:pt x="23141" y="11111"/>
                  </a:cubicBezTo>
                  <a:lnTo>
                    <a:pt x="15959" y="3422"/>
                  </a:lnTo>
                  <a:cubicBezTo>
                    <a:pt x="14415" y="1390"/>
                    <a:pt x="12558" y="1"/>
                    <a:pt x="10667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066000" y="3659150"/>
              <a:ext cx="5235575" cy="614725"/>
            </a:xfrm>
            <a:custGeom>
              <a:avLst/>
              <a:gdLst/>
              <a:ahLst/>
              <a:cxnLst/>
              <a:rect l="l" t="t" r="r" b="b"/>
              <a:pathLst>
                <a:path w="209423" h="24589" extrusionOk="0">
                  <a:moveTo>
                    <a:pt x="24588" y="0"/>
                  </a:moveTo>
                  <a:cubicBezTo>
                    <a:pt x="11027" y="42"/>
                    <a:pt x="42" y="11027"/>
                    <a:pt x="0" y="24589"/>
                  </a:cubicBezTo>
                  <a:lnTo>
                    <a:pt x="209423" y="24589"/>
                  </a:lnTo>
                  <a:cubicBezTo>
                    <a:pt x="209381" y="11027"/>
                    <a:pt x="198396" y="42"/>
                    <a:pt x="184834" y="0"/>
                  </a:cubicBezTo>
                  <a:close/>
                </a:path>
              </a:pathLst>
            </a:custGeom>
            <a:solidFill>
              <a:srgbClr val="D39C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563050" y="2846375"/>
              <a:ext cx="804850" cy="1043075"/>
            </a:xfrm>
            <a:custGeom>
              <a:avLst/>
              <a:gdLst/>
              <a:ahLst/>
              <a:cxnLst/>
              <a:rect l="l" t="t" r="r" b="b"/>
              <a:pathLst>
                <a:path w="32194" h="41723" extrusionOk="0">
                  <a:moveTo>
                    <a:pt x="16306" y="0"/>
                  </a:moveTo>
                  <a:cubicBezTo>
                    <a:pt x="15667" y="0"/>
                    <a:pt x="15019" y="35"/>
                    <a:pt x="14365" y="107"/>
                  </a:cubicBezTo>
                  <a:cubicBezTo>
                    <a:pt x="7098" y="867"/>
                    <a:pt x="1268" y="6275"/>
                    <a:pt x="465" y="13035"/>
                  </a:cubicBezTo>
                  <a:cubicBezTo>
                    <a:pt x="1" y="16879"/>
                    <a:pt x="1099" y="20682"/>
                    <a:pt x="3550" y="23639"/>
                  </a:cubicBezTo>
                  <a:cubicBezTo>
                    <a:pt x="5366" y="25878"/>
                    <a:pt x="6296" y="28709"/>
                    <a:pt x="6127" y="31582"/>
                  </a:cubicBezTo>
                  <a:cubicBezTo>
                    <a:pt x="6084" y="31793"/>
                    <a:pt x="6084" y="32004"/>
                    <a:pt x="6127" y="32215"/>
                  </a:cubicBezTo>
                  <a:cubicBezTo>
                    <a:pt x="6127" y="37454"/>
                    <a:pt x="10647" y="41637"/>
                    <a:pt x="16266" y="41721"/>
                  </a:cubicBezTo>
                  <a:cubicBezTo>
                    <a:pt x="16322" y="41722"/>
                    <a:pt x="16377" y="41723"/>
                    <a:pt x="16432" y="41723"/>
                  </a:cubicBezTo>
                  <a:cubicBezTo>
                    <a:pt x="21936" y="41723"/>
                    <a:pt x="26534" y="37571"/>
                    <a:pt x="26659" y="32384"/>
                  </a:cubicBezTo>
                  <a:cubicBezTo>
                    <a:pt x="26659" y="31920"/>
                    <a:pt x="26659" y="31455"/>
                    <a:pt x="26575" y="30990"/>
                  </a:cubicBezTo>
                  <a:cubicBezTo>
                    <a:pt x="26279" y="28413"/>
                    <a:pt x="27082" y="25878"/>
                    <a:pt x="28772" y="23935"/>
                  </a:cubicBezTo>
                  <a:cubicBezTo>
                    <a:pt x="30968" y="21358"/>
                    <a:pt x="32194" y="18105"/>
                    <a:pt x="32194" y="14683"/>
                  </a:cubicBezTo>
                  <a:cubicBezTo>
                    <a:pt x="32154" y="6571"/>
                    <a:pt x="25068" y="0"/>
                    <a:pt x="16306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811275" y="3249600"/>
              <a:ext cx="323200" cy="982025"/>
            </a:xfrm>
            <a:custGeom>
              <a:avLst/>
              <a:gdLst/>
              <a:ahLst/>
              <a:cxnLst/>
              <a:rect l="l" t="t" r="r" b="b"/>
              <a:pathLst>
                <a:path w="12928" h="39281" extrusionOk="0">
                  <a:moveTo>
                    <a:pt x="6295" y="1"/>
                  </a:moveTo>
                  <a:cubicBezTo>
                    <a:pt x="5894" y="1"/>
                    <a:pt x="5492" y="265"/>
                    <a:pt x="5450" y="793"/>
                  </a:cubicBezTo>
                  <a:lnTo>
                    <a:pt x="5492" y="8524"/>
                  </a:lnTo>
                  <a:lnTo>
                    <a:pt x="1690" y="3328"/>
                  </a:lnTo>
                  <a:cubicBezTo>
                    <a:pt x="1515" y="3102"/>
                    <a:pt x="1250" y="2981"/>
                    <a:pt x="994" y="2981"/>
                  </a:cubicBezTo>
                  <a:cubicBezTo>
                    <a:pt x="817" y="2981"/>
                    <a:pt x="645" y="3038"/>
                    <a:pt x="507" y="3159"/>
                  </a:cubicBezTo>
                  <a:cubicBezTo>
                    <a:pt x="84" y="3412"/>
                    <a:pt x="0" y="3961"/>
                    <a:pt x="296" y="4342"/>
                  </a:cubicBezTo>
                  <a:lnTo>
                    <a:pt x="5196" y="11017"/>
                  </a:lnTo>
                  <a:cubicBezTo>
                    <a:pt x="5281" y="11143"/>
                    <a:pt x="5365" y="11228"/>
                    <a:pt x="5492" y="11270"/>
                  </a:cubicBezTo>
                  <a:lnTo>
                    <a:pt x="5619" y="38436"/>
                  </a:lnTo>
                  <a:cubicBezTo>
                    <a:pt x="5619" y="38900"/>
                    <a:pt x="5999" y="39281"/>
                    <a:pt x="6464" y="39281"/>
                  </a:cubicBezTo>
                  <a:cubicBezTo>
                    <a:pt x="6971" y="39281"/>
                    <a:pt x="7351" y="38900"/>
                    <a:pt x="7309" y="38436"/>
                  </a:cubicBezTo>
                  <a:lnTo>
                    <a:pt x="7224" y="17861"/>
                  </a:lnTo>
                  <a:lnTo>
                    <a:pt x="12632" y="11355"/>
                  </a:lnTo>
                  <a:cubicBezTo>
                    <a:pt x="12928" y="10974"/>
                    <a:pt x="12886" y="10468"/>
                    <a:pt x="12548" y="10172"/>
                  </a:cubicBezTo>
                  <a:cubicBezTo>
                    <a:pt x="12381" y="10024"/>
                    <a:pt x="12182" y="9957"/>
                    <a:pt x="11986" y="9957"/>
                  </a:cubicBezTo>
                  <a:cubicBezTo>
                    <a:pt x="11735" y="9957"/>
                    <a:pt x="11489" y="10066"/>
                    <a:pt x="11322" y="10256"/>
                  </a:cubicBezTo>
                  <a:lnTo>
                    <a:pt x="7224" y="15199"/>
                  </a:lnTo>
                  <a:lnTo>
                    <a:pt x="7140" y="793"/>
                  </a:lnTo>
                  <a:cubicBezTo>
                    <a:pt x="7098" y="265"/>
                    <a:pt x="6696" y="1"/>
                    <a:pt x="629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047850" y="2301250"/>
              <a:ext cx="972775" cy="1260800"/>
            </a:xfrm>
            <a:custGeom>
              <a:avLst/>
              <a:gdLst/>
              <a:ahLst/>
              <a:cxnLst/>
              <a:rect l="l" t="t" r="r" b="b"/>
              <a:pathLst>
                <a:path w="38911" h="50432" extrusionOk="0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37925" y="2783550"/>
              <a:ext cx="382750" cy="1449125"/>
            </a:xfrm>
            <a:custGeom>
              <a:avLst/>
              <a:gdLst/>
              <a:ahLst/>
              <a:cxnLst/>
              <a:rect l="l" t="t" r="r" b="b"/>
              <a:pathLst>
                <a:path w="15310" h="57965" extrusionOk="0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597250" y="2968200"/>
              <a:ext cx="722475" cy="934975"/>
            </a:xfrm>
            <a:custGeom>
              <a:avLst/>
              <a:gdLst/>
              <a:ahLst/>
              <a:cxnLst/>
              <a:rect l="l" t="t" r="r" b="b"/>
              <a:pathLst>
                <a:path w="28899" h="37399" extrusionOk="0">
                  <a:moveTo>
                    <a:pt x="14304" y="0"/>
                  </a:moveTo>
                  <a:cubicBezTo>
                    <a:pt x="6444" y="0"/>
                    <a:pt x="40" y="5896"/>
                    <a:pt x="1" y="13189"/>
                  </a:cubicBezTo>
                  <a:cubicBezTo>
                    <a:pt x="1" y="16231"/>
                    <a:pt x="1099" y="19189"/>
                    <a:pt x="3085" y="21470"/>
                  </a:cubicBezTo>
                  <a:cubicBezTo>
                    <a:pt x="4606" y="23202"/>
                    <a:pt x="5324" y="25484"/>
                    <a:pt x="5028" y="27765"/>
                  </a:cubicBezTo>
                  <a:cubicBezTo>
                    <a:pt x="4986" y="28187"/>
                    <a:pt x="4944" y="28610"/>
                    <a:pt x="4986" y="29032"/>
                  </a:cubicBezTo>
                  <a:cubicBezTo>
                    <a:pt x="5070" y="33670"/>
                    <a:pt x="9202" y="37399"/>
                    <a:pt x="14157" y="37399"/>
                  </a:cubicBezTo>
                  <a:cubicBezTo>
                    <a:pt x="14212" y="37399"/>
                    <a:pt x="14267" y="37398"/>
                    <a:pt x="14323" y="37398"/>
                  </a:cubicBezTo>
                  <a:cubicBezTo>
                    <a:pt x="19350" y="37313"/>
                    <a:pt x="23406" y="33553"/>
                    <a:pt x="23406" y="28863"/>
                  </a:cubicBezTo>
                  <a:lnTo>
                    <a:pt x="23406" y="28356"/>
                  </a:lnTo>
                  <a:cubicBezTo>
                    <a:pt x="23237" y="25779"/>
                    <a:pt x="24082" y="23202"/>
                    <a:pt x="25687" y="21217"/>
                  </a:cubicBezTo>
                  <a:cubicBezTo>
                    <a:pt x="27884" y="18555"/>
                    <a:pt x="28898" y="15133"/>
                    <a:pt x="28476" y="11711"/>
                  </a:cubicBezTo>
                  <a:cubicBezTo>
                    <a:pt x="27758" y="5627"/>
                    <a:pt x="22519" y="769"/>
                    <a:pt x="16013" y="93"/>
                  </a:cubicBezTo>
                  <a:cubicBezTo>
                    <a:pt x="15437" y="30"/>
                    <a:pt x="14867" y="0"/>
                    <a:pt x="14304" y="0"/>
                  </a:cubicBezTo>
                  <a:close/>
                </a:path>
              </a:pathLst>
            </a:custGeom>
            <a:solidFill>
              <a:srgbClr val="FCD9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799450" y="3325900"/>
              <a:ext cx="296350" cy="885925"/>
            </a:xfrm>
            <a:custGeom>
              <a:avLst/>
              <a:gdLst/>
              <a:ahLst/>
              <a:cxnLst/>
              <a:rect l="l" t="t" r="r" b="b"/>
              <a:pathLst>
                <a:path w="11854" h="35437" extrusionOk="0">
                  <a:moveTo>
                    <a:pt x="6251" y="1"/>
                  </a:moveTo>
                  <a:cubicBezTo>
                    <a:pt x="5844" y="1"/>
                    <a:pt x="5432" y="276"/>
                    <a:pt x="5474" y="825"/>
                  </a:cubicBezTo>
                  <a:lnTo>
                    <a:pt x="5432" y="13753"/>
                  </a:lnTo>
                  <a:lnTo>
                    <a:pt x="1714" y="9317"/>
                  </a:lnTo>
                  <a:cubicBezTo>
                    <a:pt x="1549" y="9096"/>
                    <a:pt x="1341" y="9005"/>
                    <a:pt x="1136" y="9005"/>
                  </a:cubicBezTo>
                  <a:cubicBezTo>
                    <a:pt x="555" y="9005"/>
                    <a:pt x="0" y="9737"/>
                    <a:pt x="531" y="10331"/>
                  </a:cubicBezTo>
                  <a:lnTo>
                    <a:pt x="5390" y="16119"/>
                  </a:lnTo>
                  <a:lnTo>
                    <a:pt x="5305" y="34581"/>
                  </a:lnTo>
                  <a:cubicBezTo>
                    <a:pt x="5263" y="35151"/>
                    <a:pt x="5664" y="35436"/>
                    <a:pt x="6066" y="35436"/>
                  </a:cubicBezTo>
                  <a:cubicBezTo>
                    <a:pt x="6467" y="35436"/>
                    <a:pt x="6868" y="35151"/>
                    <a:pt x="6826" y="34581"/>
                  </a:cubicBezTo>
                  <a:lnTo>
                    <a:pt x="6953" y="10246"/>
                  </a:lnTo>
                  <a:cubicBezTo>
                    <a:pt x="7037" y="10162"/>
                    <a:pt x="7164" y="10119"/>
                    <a:pt x="7206" y="9993"/>
                  </a:cubicBezTo>
                  <a:lnTo>
                    <a:pt x="11600" y="4036"/>
                  </a:lnTo>
                  <a:cubicBezTo>
                    <a:pt x="11854" y="3698"/>
                    <a:pt x="11811" y="3191"/>
                    <a:pt x="11473" y="2979"/>
                  </a:cubicBezTo>
                  <a:cubicBezTo>
                    <a:pt x="11336" y="2877"/>
                    <a:pt x="11178" y="2829"/>
                    <a:pt x="11022" y="2829"/>
                  </a:cubicBezTo>
                  <a:cubicBezTo>
                    <a:pt x="10793" y="2829"/>
                    <a:pt x="10568" y="2931"/>
                    <a:pt x="10417" y="3106"/>
                  </a:cubicBezTo>
                  <a:lnTo>
                    <a:pt x="6995" y="7796"/>
                  </a:lnTo>
                  <a:lnTo>
                    <a:pt x="6995" y="825"/>
                  </a:lnTo>
                  <a:cubicBezTo>
                    <a:pt x="7059" y="276"/>
                    <a:pt x="6657" y="1"/>
                    <a:pt x="625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366600" y="2911350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44675" y="2731800"/>
              <a:ext cx="1665625" cy="560875"/>
            </a:xfrm>
            <a:custGeom>
              <a:avLst/>
              <a:gdLst/>
              <a:ahLst/>
              <a:cxnLst/>
              <a:rect l="l" t="t" r="r" b="b"/>
              <a:pathLst>
                <a:path w="66625" h="22435" extrusionOk="0">
                  <a:moveTo>
                    <a:pt x="21462" y="0"/>
                  </a:moveTo>
                  <a:lnTo>
                    <a:pt x="0" y="22434"/>
                  </a:lnTo>
                  <a:lnTo>
                    <a:pt x="44825" y="22434"/>
                  </a:lnTo>
                  <a:lnTo>
                    <a:pt x="66625" y="0"/>
                  </a:ln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665300" y="2729675"/>
              <a:ext cx="1143875" cy="659100"/>
            </a:xfrm>
            <a:custGeom>
              <a:avLst/>
              <a:gdLst/>
              <a:ahLst/>
              <a:cxnLst/>
              <a:rect l="l" t="t" r="r" b="b"/>
              <a:pathLst>
                <a:path w="45755" h="26364" extrusionOk="0">
                  <a:moveTo>
                    <a:pt x="21927" y="1"/>
                  </a:moveTo>
                  <a:lnTo>
                    <a:pt x="21800" y="85"/>
                  </a:lnTo>
                  <a:lnTo>
                    <a:pt x="0" y="22519"/>
                  </a:lnTo>
                  <a:lnTo>
                    <a:pt x="3845" y="26364"/>
                  </a:lnTo>
                  <a:lnTo>
                    <a:pt x="23617" y="7437"/>
                  </a:lnTo>
                  <a:lnTo>
                    <a:pt x="42501" y="26364"/>
                  </a:lnTo>
                  <a:lnTo>
                    <a:pt x="45755" y="23111"/>
                  </a:lnTo>
                  <a:lnTo>
                    <a:pt x="21927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532000" y="3292650"/>
              <a:ext cx="1229425" cy="96125"/>
            </a:xfrm>
            <a:custGeom>
              <a:avLst/>
              <a:gdLst/>
              <a:ahLst/>
              <a:cxnLst/>
              <a:rect l="l" t="t" r="r" b="b"/>
              <a:pathLst>
                <a:path w="49177" h="3845" extrusionOk="0">
                  <a:moveTo>
                    <a:pt x="0" y="0"/>
                  </a:moveTo>
                  <a:lnTo>
                    <a:pt x="3338" y="3845"/>
                  </a:lnTo>
                  <a:lnTo>
                    <a:pt x="49177" y="3845"/>
                  </a:lnTo>
                  <a:lnTo>
                    <a:pt x="45332" y="0"/>
                  </a:lnTo>
                  <a:close/>
                </a:path>
              </a:pathLst>
            </a:custGeom>
            <a:solidFill>
              <a:srgbClr val="EDB2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755075" y="2911350"/>
              <a:ext cx="960100" cy="1234725"/>
            </a:xfrm>
            <a:custGeom>
              <a:avLst/>
              <a:gdLst/>
              <a:ahLst/>
              <a:cxnLst/>
              <a:rect l="l" t="t" r="r" b="b"/>
              <a:pathLst>
                <a:path w="38404" h="49389" extrusionOk="0">
                  <a:moveTo>
                    <a:pt x="19857" y="1"/>
                  </a:moveTo>
                  <a:lnTo>
                    <a:pt x="254" y="18590"/>
                  </a:lnTo>
                  <a:lnTo>
                    <a:pt x="0" y="19054"/>
                  </a:lnTo>
                  <a:lnTo>
                    <a:pt x="0" y="49389"/>
                  </a:lnTo>
                  <a:lnTo>
                    <a:pt x="38403" y="49135"/>
                  </a:lnTo>
                  <a:lnTo>
                    <a:pt x="38403" y="18843"/>
                  </a:lnTo>
                  <a:lnTo>
                    <a:pt x="38403" y="18590"/>
                  </a:lnTo>
                  <a:lnTo>
                    <a:pt x="1985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044475" y="3537675"/>
              <a:ext cx="219700" cy="137325"/>
            </a:xfrm>
            <a:custGeom>
              <a:avLst/>
              <a:gdLst/>
              <a:ahLst/>
              <a:cxnLst/>
              <a:rect l="l" t="t" r="r" b="b"/>
              <a:pathLst>
                <a:path w="8788" h="5493" extrusionOk="0">
                  <a:moveTo>
                    <a:pt x="803" y="1"/>
                  </a:moveTo>
                  <a:cubicBezTo>
                    <a:pt x="338" y="1"/>
                    <a:pt x="0" y="339"/>
                    <a:pt x="0" y="803"/>
                  </a:cubicBezTo>
                  <a:lnTo>
                    <a:pt x="0" y="5493"/>
                  </a:lnTo>
                  <a:lnTo>
                    <a:pt x="8788" y="5493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044475" y="3729900"/>
              <a:ext cx="219700" cy="146850"/>
            </a:xfrm>
            <a:custGeom>
              <a:avLst/>
              <a:gdLst/>
              <a:ahLst/>
              <a:cxnLst/>
              <a:rect l="l" t="t" r="r" b="b"/>
              <a:pathLst>
                <a:path w="8788" h="5874" extrusionOk="0">
                  <a:moveTo>
                    <a:pt x="0" y="1"/>
                  </a:moveTo>
                  <a:lnTo>
                    <a:pt x="0" y="5028"/>
                  </a:lnTo>
                  <a:cubicBezTo>
                    <a:pt x="0" y="5493"/>
                    <a:pt x="338" y="5831"/>
                    <a:pt x="803" y="5873"/>
                  </a:cubicBezTo>
                  <a:lnTo>
                    <a:pt x="8788" y="5873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319075" y="3537675"/>
              <a:ext cx="202825" cy="137325"/>
            </a:xfrm>
            <a:custGeom>
              <a:avLst/>
              <a:gdLst/>
              <a:ahLst/>
              <a:cxnLst/>
              <a:rect l="l" t="t" r="r" b="b"/>
              <a:pathLst>
                <a:path w="8113" h="5493" extrusionOk="0">
                  <a:moveTo>
                    <a:pt x="0" y="1"/>
                  </a:moveTo>
                  <a:lnTo>
                    <a:pt x="0" y="5493"/>
                  </a:lnTo>
                  <a:lnTo>
                    <a:pt x="8112" y="5493"/>
                  </a:lnTo>
                  <a:lnTo>
                    <a:pt x="8112" y="803"/>
                  </a:lnTo>
                  <a:cubicBezTo>
                    <a:pt x="8112" y="339"/>
                    <a:pt x="7732" y="1"/>
                    <a:pt x="726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319075" y="3729900"/>
              <a:ext cx="202825" cy="145800"/>
            </a:xfrm>
            <a:custGeom>
              <a:avLst/>
              <a:gdLst/>
              <a:ahLst/>
              <a:cxnLst/>
              <a:rect l="l" t="t" r="r" b="b"/>
              <a:pathLst>
                <a:path w="8113" h="5832" extrusionOk="0">
                  <a:moveTo>
                    <a:pt x="0" y="1"/>
                  </a:moveTo>
                  <a:lnTo>
                    <a:pt x="0" y="5831"/>
                  </a:lnTo>
                  <a:lnTo>
                    <a:pt x="7267" y="5831"/>
                  </a:lnTo>
                  <a:cubicBezTo>
                    <a:pt x="7732" y="5831"/>
                    <a:pt x="8112" y="5493"/>
                    <a:pt x="8112" y="5028"/>
                  </a:cubicBezTo>
                  <a:lnTo>
                    <a:pt x="8112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621775" y="3382425"/>
              <a:ext cx="1133325" cy="763650"/>
            </a:xfrm>
            <a:custGeom>
              <a:avLst/>
              <a:gdLst/>
              <a:ahLst/>
              <a:cxnLst/>
              <a:rect l="l" t="t" r="r" b="b"/>
              <a:pathLst>
                <a:path w="45333" h="30546" extrusionOk="0">
                  <a:moveTo>
                    <a:pt x="0" y="0"/>
                  </a:moveTo>
                  <a:lnTo>
                    <a:pt x="0" y="30546"/>
                  </a:lnTo>
                  <a:lnTo>
                    <a:pt x="45332" y="30546"/>
                  </a:lnTo>
                  <a:lnTo>
                    <a:pt x="45332" y="0"/>
                  </a:lnTo>
                  <a:close/>
                </a:path>
              </a:pathLst>
            </a:custGeom>
            <a:solidFill>
              <a:srgbClr val="FCD9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064300" y="3662300"/>
              <a:ext cx="227125" cy="477450"/>
            </a:xfrm>
            <a:custGeom>
              <a:avLst/>
              <a:gdLst/>
              <a:ahLst/>
              <a:cxnLst/>
              <a:rect l="l" t="t" r="r" b="b"/>
              <a:pathLst>
                <a:path w="9085" h="19098" extrusionOk="0">
                  <a:moveTo>
                    <a:pt x="1015" y="1"/>
                  </a:moveTo>
                  <a:cubicBezTo>
                    <a:pt x="466" y="1"/>
                    <a:pt x="1" y="466"/>
                    <a:pt x="1" y="1015"/>
                  </a:cubicBezTo>
                  <a:lnTo>
                    <a:pt x="1" y="19097"/>
                  </a:lnTo>
                  <a:lnTo>
                    <a:pt x="9084" y="19097"/>
                  </a:lnTo>
                  <a:lnTo>
                    <a:pt x="9084" y="1015"/>
                  </a:lnTo>
                  <a:cubicBezTo>
                    <a:pt x="9084" y="466"/>
                    <a:pt x="8620" y="1"/>
                    <a:pt x="807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518475" y="3665475"/>
              <a:ext cx="96150" cy="79250"/>
            </a:xfrm>
            <a:custGeom>
              <a:avLst/>
              <a:gdLst/>
              <a:ahLst/>
              <a:cxnLst/>
              <a:rect l="l" t="t" r="r" b="b"/>
              <a:pathLst>
                <a:path w="3846" h="3170" extrusionOk="0">
                  <a:moveTo>
                    <a:pt x="1" y="1"/>
                  </a:moveTo>
                  <a:lnTo>
                    <a:pt x="1" y="3169"/>
                  </a:lnTo>
                  <a:lnTo>
                    <a:pt x="3845" y="3127"/>
                  </a:lnTo>
                  <a:lnTo>
                    <a:pt x="3845" y="381"/>
                  </a:lnTo>
                  <a:cubicBezTo>
                    <a:pt x="3845" y="170"/>
                    <a:pt x="3718" y="1"/>
                    <a:pt x="350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400175" y="3665475"/>
              <a:ext cx="97200" cy="78200"/>
            </a:xfrm>
            <a:custGeom>
              <a:avLst/>
              <a:gdLst/>
              <a:ahLst/>
              <a:cxnLst/>
              <a:rect l="l" t="t" r="r" b="b"/>
              <a:pathLst>
                <a:path w="3888" h="3128" extrusionOk="0">
                  <a:moveTo>
                    <a:pt x="381" y="1"/>
                  </a:moveTo>
                  <a:cubicBezTo>
                    <a:pt x="170" y="1"/>
                    <a:pt x="1" y="170"/>
                    <a:pt x="1" y="339"/>
                  </a:cubicBezTo>
                  <a:lnTo>
                    <a:pt x="1" y="3127"/>
                  </a:lnTo>
                  <a:lnTo>
                    <a:pt x="3888" y="3127"/>
                  </a:lnTo>
                  <a:lnTo>
                    <a:pt x="3888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400175" y="3764775"/>
              <a:ext cx="97200" cy="79225"/>
            </a:xfrm>
            <a:custGeom>
              <a:avLst/>
              <a:gdLst/>
              <a:ahLst/>
              <a:cxnLst/>
              <a:rect l="l" t="t" r="r" b="b"/>
              <a:pathLst>
                <a:path w="3888" h="3169" extrusionOk="0">
                  <a:moveTo>
                    <a:pt x="3888" y="0"/>
                  </a:moveTo>
                  <a:lnTo>
                    <a:pt x="1" y="42"/>
                  </a:lnTo>
                  <a:lnTo>
                    <a:pt x="1" y="2831"/>
                  </a:lnTo>
                  <a:cubicBezTo>
                    <a:pt x="1" y="3000"/>
                    <a:pt x="170" y="3169"/>
                    <a:pt x="381" y="3169"/>
                  </a:cubicBezTo>
                  <a:lnTo>
                    <a:pt x="3888" y="3169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518475" y="3765825"/>
              <a:ext cx="96150" cy="78175"/>
            </a:xfrm>
            <a:custGeom>
              <a:avLst/>
              <a:gdLst/>
              <a:ahLst/>
              <a:cxnLst/>
              <a:rect l="l" t="t" r="r" b="b"/>
              <a:pathLst>
                <a:path w="3846" h="3127" extrusionOk="0">
                  <a:moveTo>
                    <a:pt x="1" y="0"/>
                  </a:moveTo>
                  <a:lnTo>
                    <a:pt x="1" y="3127"/>
                  </a:lnTo>
                  <a:lnTo>
                    <a:pt x="3507" y="3127"/>
                  </a:lnTo>
                  <a:cubicBezTo>
                    <a:pt x="3718" y="3127"/>
                    <a:pt x="3845" y="2958"/>
                    <a:pt x="3845" y="278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857300" y="3665475"/>
              <a:ext cx="97200" cy="79250"/>
            </a:xfrm>
            <a:custGeom>
              <a:avLst/>
              <a:gdLst/>
              <a:ahLst/>
              <a:cxnLst/>
              <a:rect l="l" t="t" r="r" b="b"/>
              <a:pathLst>
                <a:path w="3888" h="3170" extrusionOk="0">
                  <a:moveTo>
                    <a:pt x="0" y="1"/>
                  </a:moveTo>
                  <a:lnTo>
                    <a:pt x="0" y="3169"/>
                  </a:lnTo>
                  <a:lnTo>
                    <a:pt x="3887" y="3127"/>
                  </a:lnTo>
                  <a:lnTo>
                    <a:pt x="3887" y="381"/>
                  </a:lnTo>
                  <a:cubicBezTo>
                    <a:pt x="3845" y="170"/>
                    <a:pt x="3718" y="1"/>
                    <a:pt x="350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857300" y="3765825"/>
              <a:ext cx="96125" cy="78175"/>
            </a:xfrm>
            <a:custGeom>
              <a:avLst/>
              <a:gdLst/>
              <a:ahLst/>
              <a:cxnLst/>
              <a:rect l="l" t="t" r="r" b="b"/>
              <a:pathLst>
                <a:path w="3845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3507" y="3127"/>
                  </a:lnTo>
                  <a:cubicBezTo>
                    <a:pt x="3676" y="3127"/>
                    <a:pt x="3845" y="2958"/>
                    <a:pt x="3845" y="278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739000" y="3665475"/>
              <a:ext cx="96150" cy="78200"/>
            </a:xfrm>
            <a:custGeom>
              <a:avLst/>
              <a:gdLst/>
              <a:ahLst/>
              <a:cxnLst/>
              <a:rect l="l" t="t" r="r" b="b"/>
              <a:pathLst>
                <a:path w="3846" h="3128" extrusionOk="0">
                  <a:moveTo>
                    <a:pt x="381" y="1"/>
                  </a:moveTo>
                  <a:cubicBezTo>
                    <a:pt x="170" y="1"/>
                    <a:pt x="1" y="170"/>
                    <a:pt x="1" y="339"/>
                  </a:cubicBezTo>
                  <a:lnTo>
                    <a:pt x="1" y="3127"/>
                  </a:lnTo>
                  <a:lnTo>
                    <a:pt x="3845" y="3127"/>
                  </a:lnTo>
                  <a:lnTo>
                    <a:pt x="3845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739000" y="3764775"/>
              <a:ext cx="96150" cy="79225"/>
            </a:xfrm>
            <a:custGeom>
              <a:avLst/>
              <a:gdLst/>
              <a:ahLst/>
              <a:cxnLst/>
              <a:rect l="l" t="t" r="r" b="b"/>
              <a:pathLst>
                <a:path w="3846" h="3169" extrusionOk="0">
                  <a:moveTo>
                    <a:pt x="3845" y="0"/>
                  </a:moveTo>
                  <a:lnTo>
                    <a:pt x="1" y="42"/>
                  </a:lnTo>
                  <a:lnTo>
                    <a:pt x="1" y="2831"/>
                  </a:lnTo>
                  <a:cubicBezTo>
                    <a:pt x="1" y="3000"/>
                    <a:pt x="170" y="3169"/>
                    <a:pt x="381" y="3169"/>
                  </a:cubicBezTo>
                  <a:lnTo>
                    <a:pt x="3845" y="3169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638446" y="4143942"/>
              <a:ext cx="4177275" cy="560846"/>
            </a:xfrm>
            <a:custGeom>
              <a:avLst/>
              <a:gdLst/>
              <a:ahLst/>
              <a:cxnLst/>
              <a:rect l="l" t="t" r="r" b="b"/>
              <a:pathLst>
                <a:path w="167091" h="20111" extrusionOk="0">
                  <a:moveTo>
                    <a:pt x="18547" y="0"/>
                  </a:moveTo>
                  <a:cubicBezTo>
                    <a:pt x="8323" y="0"/>
                    <a:pt x="0" y="8323"/>
                    <a:pt x="0" y="18589"/>
                  </a:cubicBezTo>
                  <a:lnTo>
                    <a:pt x="0" y="20110"/>
                  </a:lnTo>
                  <a:lnTo>
                    <a:pt x="167091" y="20110"/>
                  </a:lnTo>
                  <a:lnTo>
                    <a:pt x="167091" y="18589"/>
                  </a:lnTo>
                  <a:cubicBezTo>
                    <a:pt x="167091" y="8323"/>
                    <a:pt x="158768" y="0"/>
                    <a:pt x="148502" y="0"/>
                  </a:cubicBez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196125" y="4474525"/>
              <a:ext cx="2976375" cy="358075"/>
            </a:xfrm>
            <a:custGeom>
              <a:avLst/>
              <a:gdLst/>
              <a:ahLst/>
              <a:cxnLst/>
              <a:rect l="l" t="t" r="r" b="b"/>
              <a:pathLst>
                <a:path w="119055" h="14323" extrusionOk="0">
                  <a:moveTo>
                    <a:pt x="13224" y="1"/>
                  </a:moveTo>
                  <a:cubicBezTo>
                    <a:pt x="5915" y="1"/>
                    <a:pt x="0" y="5915"/>
                    <a:pt x="0" y="13224"/>
                  </a:cubicBezTo>
                  <a:lnTo>
                    <a:pt x="0" y="14323"/>
                  </a:lnTo>
                  <a:lnTo>
                    <a:pt x="119055" y="14323"/>
                  </a:lnTo>
                  <a:lnTo>
                    <a:pt x="119055" y="13224"/>
                  </a:lnTo>
                  <a:cubicBezTo>
                    <a:pt x="119055" y="5915"/>
                    <a:pt x="113098" y="1"/>
                    <a:pt x="105789" y="1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515525" y="3857850"/>
              <a:ext cx="561925" cy="728675"/>
            </a:xfrm>
            <a:custGeom>
              <a:avLst/>
              <a:gdLst/>
              <a:ahLst/>
              <a:cxnLst/>
              <a:rect l="l" t="t" r="r" b="b"/>
              <a:pathLst>
                <a:path w="22477" h="29147" extrusionOk="0">
                  <a:moveTo>
                    <a:pt x="11078" y="1"/>
                  </a:moveTo>
                  <a:cubicBezTo>
                    <a:pt x="4980" y="1"/>
                    <a:pt x="40" y="4601"/>
                    <a:pt x="1" y="10261"/>
                  </a:cubicBezTo>
                  <a:cubicBezTo>
                    <a:pt x="1" y="12627"/>
                    <a:pt x="846" y="14908"/>
                    <a:pt x="2409" y="16725"/>
                  </a:cubicBezTo>
                  <a:cubicBezTo>
                    <a:pt x="3592" y="18077"/>
                    <a:pt x="4141" y="19851"/>
                    <a:pt x="3930" y="21626"/>
                  </a:cubicBezTo>
                  <a:cubicBezTo>
                    <a:pt x="3887" y="21964"/>
                    <a:pt x="3845" y="22302"/>
                    <a:pt x="3887" y="22640"/>
                  </a:cubicBezTo>
                  <a:cubicBezTo>
                    <a:pt x="3971" y="26247"/>
                    <a:pt x="7179" y="29146"/>
                    <a:pt x="11070" y="29146"/>
                  </a:cubicBezTo>
                  <a:cubicBezTo>
                    <a:pt x="11098" y="29146"/>
                    <a:pt x="11126" y="29146"/>
                    <a:pt x="11154" y="29146"/>
                  </a:cubicBezTo>
                  <a:cubicBezTo>
                    <a:pt x="15041" y="29104"/>
                    <a:pt x="18209" y="26146"/>
                    <a:pt x="18252" y="22513"/>
                  </a:cubicBezTo>
                  <a:lnTo>
                    <a:pt x="18252" y="22048"/>
                  </a:lnTo>
                  <a:cubicBezTo>
                    <a:pt x="18125" y="20063"/>
                    <a:pt x="18759" y="18077"/>
                    <a:pt x="20026" y="16514"/>
                  </a:cubicBezTo>
                  <a:cubicBezTo>
                    <a:pt x="21716" y="14444"/>
                    <a:pt x="22476" y="11782"/>
                    <a:pt x="22181" y="9120"/>
                  </a:cubicBezTo>
                  <a:cubicBezTo>
                    <a:pt x="21589" y="4346"/>
                    <a:pt x="17533" y="629"/>
                    <a:pt x="12464" y="79"/>
                  </a:cubicBezTo>
                  <a:cubicBezTo>
                    <a:pt x="11996" y="26"/>
                    <a:pt x="11534" y="1"/>
                    <a:pt x="11078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674900" y="4136550"/>
              <a:ext cx="229325" cy="688925"/>
            </a:xfrm>
            <a:custGeom>
              <a:avLst/>
              <a:gdLst/>
              <a:ahLst/>
              <a:cxnLst/>
              <a:rect l="l" t="t" r="r" b="b"/>
              <a:pathLst>
                <a:path w="9173" h="27557" extrusionOk="0">
                  <a:moveTo>
                    <a:pt x="4779" y="0"/>
                  </a:moveTo>
                  <a:cubicBezTo>
                    <a:pt x="4462" y="0"/>
                    <a:pt x="4145" y="212"/>
                    <a:pt x="4188" y="634"/>
                  </a:cubicBezTo>
                  <a:lnTo>
                    <a:pt x="4145" y="10731"/>
                  </a:lnTo>
                  <a:lnTo>
                    <a:pt x="1272" y="7267"/>
                  </a:lnTo>
                  <a:cubicBezTo>
                    <a:pt x="1139" y="7112"/>
                    <a:pt x="980" y="7047"/>
                    <a:pt x="826" y="7047"/>
                  </a:cubicBezTo>
                  <a:cubicBezTo>
                    <a:pt x="393" y="7047"/>
                    <a:pt x="0" y="7560"/>
                    <a:pt x="343" y="8027"/>
                  </a:cubicBezTo>
                  <a:lnTo>
                    <a:pt x="4145" y="12548"/>
                  </a:lnTo>
                  <a:lnTo>
                    <a:pt x="4061" y="26955"/>
                  </a:lnTo>
                  <a:cubicBezTo>
                    <a:pt x="4040" y="27356"/>
                    <a:pt x="4335" y="27557"/>
                    <a:pt x="4636" y="27557"/>
                  </a:cubicBezTo>
                  <a:cubicBezTo>
                    <a:pt x="4937" y="27557"/>
                    <a:pt x="5244" y="27356"/>
                    <a:pt x="5244" y="26955"/>
                  </a:cubicBezTo>
                  <a:lnTo>
                    <a:pt x="5328" y="7985"/>
                  </a:lnTo>
                  <a:cubicBezTo>
                    <a:pt x="5413" y="7943"/>
                    <a:pt x="5455" y="7858"/>
                    <a:pt x="5539" y="7816"/>
                  </a:cubicBezTo>
                  <a:lnTo>
                    <a:pt x="8962" y="3127"/>
                  </a:lnTo>
                  <a:cubicBezTo>
                    <a:pt x="9173" y="2873"/>
                    <a:pt x="9088" y="2493"/>
                    <a:pt x="8835" y="2324"/>
                  </a:cubicBezTo>
                  <a:cubicBezTo>
                    <a:pt x="8729" y="2236"/>
                    <a:pt x="8602" y="2192"/>
                    <a:pt x="8476" y="2192"/>
                  </a:cubicBezTo>
                  <a:cubicBezTo>
                    <a:pt x="8301" y="2192"/>
                    <a:pt x="8131" y="2278"/>
                    <a:pt x="8032" y="2451"/>
                  </a:cubicBezTo>
                  <a:lnTo>
                    <a:pt x="5371" y="6042"/>
                  </a:lnTo>
                  <a:lnTo>
                    <a:pt x="5371" y="634"/>
                  </a:lnTo>
                  <a:cubicBezTo>
                    <a:pt x="5413" y="212"/>
                    <a:pt x="5096" y="0"/>
                    <a:pt x="4779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165925" y="4153025"/>
              <a:ext cx="390825" cy="506375"/>
            </a:xfrm>
            <a:custGeom>
              <a:avLst/>
              <a:gdLst/>
              <a:ahLst/>
              <a:cxnLst/>
              <a:rect l="l" t="t" r="r" b="b"/>
              <a:pathLst>
                <a:path w="15633" h="20255" extrusionOk="0">
                  <a:moveTo>
                    <a:pt x="7962" y="1"/>
                  </a:moveTo>
                  <a:cubicBezTo>
                    <a:pt x="7636" y="1"/>
                    <a:pt x="7306" y="20"/>
                    <a:pt x="6971" y="60"/>
                  </a:cubicBezTo>
                  <a:cubicBezTo>
                    <a:pt x="3423" y="440"/>
                    <a:pt x="592" y="3059"/>
                    <a:pt x="212" y="6354"/>
                  </a:cubicBezTo>
                  <a:cubicBezTo>
                    <a:pt x="1" y="8171"/>
                    <a:pt x="550" y="10030"/>
                    <a:pt x="1690" y="11466"/>
                  </a:cubicBezTo>
                  <a:cubicBezTo>
                    <a:pt x="2578" y="12565"/>
                    <a:pt x="3042" y="13959"/>
                    <a:pt x="2958" y="15353"/>
                  </a:cubicBezTo>
                  <a:lnTo>
                    <a:pt x="2958" y="15649"/>
                  </a:lnTo>
                  <a:cubicBezTo>
                    <a:pt x="2958" y="18184"/>
                    <a:pt x="5155" y="20212"/>
                    <a:pt x="7859" y="20254"/>
                  </a:cubicBezTo>
                  <a:cubicBezTo>
                    <a:pt x="7887" y="20255"/>
                    <a:pt x="7915" y="20255"/>
                    <a:pt x="7943" y="20255"/>
                  </a:cubicBezTo>
                  <a:cubicBezTo>
                    <a:pt x="10650" y="20255"/>
                    <a:pt x="12845" y="18242"/>
                    <a:pt x="12928" y="15734"/>
                  </a:cubicBezTo>
                  <a:cubicBezTo>
                    <a:pt x="12928" y="15480"/>
                    <a:pt x="12928" y="15269"/>
                    <a:pt x="12886" y="15058"/>
                  </a:cubicBezTo>
                  <a:cubicBezTo>
                    <a:pt x="12717" y="13790"/>
                    <a:pt x="13140" y="12565"/>
                    <a:pt x="13942" y="11635"/>
                  </a:cubicBezTo>
                  <a:cubicBezTo>
                    <a:pt x="15041" y="10368"/>
                    <a:pt x="15632" y="8763"/>
                    <a:pt x="15590" y="7115"/>
                  </a:cubicBezTo>
                  <a:cubicBezTo>
                    <a:pt x="15590" y="3194"/>
                    <a:pt x="12169" y="1"/>
                    <a:pt x="7962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286325" y="4347775"/>
              <a:ext cx="160150" cy="478500"/>
            </a:xfrm>
            <a:custGeom>
              <a:avLst/>
              <a:gdLst/>
              <a:ahLst/>
              <a:cxnLst/>
              <a:rect l="l" t="t" r="r" b="b"/>
              <a:pathLst>
                <a:path w="6406" h="19140" extrusionOk="0">
                  <a:moveTo>
                    <a:pt x="3085" y="1"/>
                  </a:moveTo>
                  <a:cubicBezTo>
                    <a:pt x="2831" y="1"/>
                    <a:pt x="2662" y="170"/>
                    <a:pt x="2662" y="423"/>
                  </a:cubicBezTo>
                  <a:lnTo>
                    <a:pt x="2662" y="4183"/>
                  </a:lnTo>
                  <a:lnTo>
                    <a:pt x="804" y="1649"/>
                  </a:lnTo>
                  <a:cubicBezTo>
                    <a:pt x="727" y="1546"/>
                    <a:pt x="604" y="1490"/>
                    <a:pt x="471" y="1490"/>
                  </a:cubicBezTo>
                  <a:cubicBezTo>
                    <a:pt x="385" y="1490"/>
                    <a:pt x="295" y="1514"/>
                    <a:pt x="212" y="1564"/>
                  </a:cubicBezTo>
                  <a:cubicBezTo>
                    <a:pt x="43" y="1691"/>
                    <a:pt x="1" y="1987"/>
                    <a:pt x="128" y="2156"/>
                  </a:cubicBezTo>
                  <a:lnTo>
                    <a:pt x="2536" y="5409"/>
                  </a:lnTo>
                  <a:cubicBezTo>
                    <a:pt x="2578" y="5451"/>
                    <a:pt x="2620" y="5493"/>
                    <a:pt x="2662" y="5493"/>
                  </a:cubicBezTo>
                  <a:lnTo>
                    <a:pt x="2747" y="18717"/>
                  </a:lnTo>
                  <a:cubicBezTo>
                    <a:pt x="2747" y="18928"/>
                    <a:pt x="2916" y="19139"/>
                    <a:pt x="3127" y="19139"/>
                  </a:cubicBezTo>
                  <a:cubicBezTo>
                    <a:pt x="3381" y="19139"/>
                    <a:pt x="3550" y="18928"/>
                    <a:pt x="3550" y="18717"/>
                  </a:cubicBezTo>
                  <a:lnTo>
                    <a:pt x="3507" y="8704"/>
                  </a:lnTo>
                  <a:lnTo>
                    <a:pt x="6127" y="5535"/>
                  </a:lnTo>
                  <a:cubicBezTo>
                    <a:pt x="6406" y="5225"/>
                    <a:pt x="6139" y="4869"/>
                    <a:pt x="5843" y="4869"/>
                  </a:cubicBezTo>
                  <a:cubicBezTo>
                    <a:pt x="5736" y="4869"/>
                    <a:pt x="5625" y="4916"/>
                    <a:pt x="5535" y="5028"/>
                  </a:cubicBezTo>
                  <a:lnTo>
                    <a:pt x="3507" y="7394"/>
                  </a:lnTo>
                  <a:lnTo>
                    <a:pt x="3507" y="423"/>
                  </a:lnTo>
                  <a:cubicBezTo>
                    <a:pt x="3507" y="170"/>
                    <a:pt x="3296" y="1"/>
                    <a:pt x="308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0609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27"/>
          <p:cNvGrpSpPr/>
          <p:nvPr/>
        </p:nvGrpSpPr>
        <p:grpSpPr>
          <a:xfrm>
            <a:off x="2038587" y="1770024"/>
            <a:ext cx="8114820" cy="5087989"/>
            <a:chOff x="238325" y="236325"/>
            <a:chExt cx="7138300" cy="5238150"/>
          </a:xfrm>
        </p:grpSpPr>
        <p:sp>
          <p:nvSpPr>
            <p:cNvPr id="1067" name="Google Shape;1067;p27"/>
            <p:cNvSpPr/>
            <p:nvPr/>
          </p:nvSpPr>
          <p:spPr>
            <a:xfrm>
              <a:off x="3577325" y="852800"/>
              <a:ext cx="2123225" cy="816050"/>
            </a:xfrm>
            <a:custGeom>
              <a:avLst/>
              <a:gdLst/>
              <a:ahLst/>
              <a:cxnLst/>
              <a:rect l="l" t="t" r="r" b="b"/>
              <a:pathLst>
                <a:path w="84929" h="32642" extrusionOk="0">
                  <a:moveTo>
                    <a:pt x="1108" y="32637"/>
                  </a:moveTo>
                  <a:lnTo>
                    <a:pt x="8835" y="32637"/>
                  </a:lnTo>
                  <a:lnTo>
                    <a:pt x="42465" y="7260"/>
                  </a:lnTo>
                  <a:lnTo>
                    <a:pt x="76095" y="32641"/>
                  </a:lnTo>
                  <a:lnTo>
                    <a:pt x="83822" y="32641"/>
                  </a:lnTo>
                  <a:cubicBezTo>
                    <a:pt x="84573" y="32641"/>
                    <a:pt x="84928" y="31873"/>
                    <a:pt x="84373" y="31451"/>
                  </a:cubicBezTo>
                  <a:lnTo>
                    <a:pt x="43016" y="239"/>
                  </a:lnTo>
                  <a:cubicBezTo>
                    <a:pt x="42686" y="1"/>
                    <a:pt x="42243" y="1"/>
                    <a:pt x="41918" y="239"/>
                  </a:cubicBezTo>
                  <a:lnTo>
                    <a:pt x="556" y="31451"/>
                  </a:lnTo>
                  <a:cubicBezTo>
                    <a:pt x="1" y="31869"/>
                    <a:pt x="360" y="32637"/>
                    <a:pt x="1108" y="32637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3798275" y="1034275"/>
              <a:ext cx="1681425" cy="4440100"/>
            </a:xfrm>
            <a:custGeom>
              <a:avLst/>
              <a:gdLst/>
              <a:ahLst/>
              <a:cxnLst/>
              <a:rect l="l" t="t" r="r" b="b"/>
              <a:pathLst>
                <a:path w="67257" h="177604" extrusionOk="0">
                  <a:moveTo>
                    <a:pt x="67257" y="25378"/>
                  </a:moveTo>
                  <a:lnTo>
                    <a:pt x="67257" y="177604"/>
                  </a:lnTo>
                  <a:lnTo>
                    <a:pt x="1" y="177604"/>
                  </a:lnTo>
                  <a:lnTo>
                    <a:pt x="1" y="25378"/>
                  </a:lnTo>
                  <a:lnTo>
                    <a:pt x="33627" y="1"/>
                  </a:ln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3960450" y="1221175"/>
              <a:ext cx="1357100" cy="4128000"/>
            </a:xfrm>
            <a:custGeom>
              <a:avLst/>
              <a:gdLst/>
              <a:ahLst/>
              <a:cxnLst/>
              <a:rect l="l" t="t" r="r" b="b"/>
              <a:pathLst>
                <a:path w="54284" h="165120" extrusionOk="0">
                  <a:moveTo>
                    <a:pt x="54284" y="20487"/>
                  </a:moveTo>
                  <a:lnTo>
                    <a:pt x="54284" y="165120"/>
                  </a:lnTo>
                  <a:lnTo>
                    <a:pt x="0" y="165120"/>
                  </a:lnTo>
                  <a:lnTo>
                    <a:pt x="0" y="20487"/>
                  </a:lnTo>
                  <a:lnTo>
                    <a:pt x="271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263950" y="236325"/>
              <a:ext cx="2112675" cy="815000"/>
            </a:xfrm>
            <a:custGeom>
              <a:avLst/>
              <a:gdLst/>
              <a:ahLst/>
              <a:cxnLst/>
              <a:rect l="l" t="t" r="r" b="b"/>
              <a:pathLst>
                <a:path w="84507" h="32600" extrusionOk="0">
                  <a:moveTo>
                    <a:pt x="1333" y="32600"/>
                  </a:moveTo>
                  <a:lnTo>
                    <a:pt x="8622" y="32600"/>
                  </a:lnTo>
                  <a:cubicBezTo>
                    <a:pt x="21377" y="22972"/>
                    <a:pt x="29267" y="17021"/>
                    <a:pt x="42252" y="7218"/>
                  </a:cubicBezTo>
                  <a:lnTo>
                    <a:pt x="75882" y="32600"/>
                  </a:lnTo>
                  <a:lnTo>
                    <a:pt x="83170" y="32600"/>
                  </a:lnTo>
                  <a:cubicBezTo>
                    <a:pt x="84076" y="32600"/>
                    <a:pt x="84507" y="31672"/>
                    <a:pt x="83834" y="31163"/>
                  </a:cubicBezTo>
                  <a:lnTo>
                    <a:pt x="42920" y="285"/>
                  </a:lnTo>
                  <a:cubicBezTo>
                    <a:pt x="42519" y="1"/>
                    <a:pt x="41984" y="1"/>
                    <a:pt x="41588" y="285"/>
                  </a:cubicBezTo>
                  <a:lnTo>
                    <a:pt x="669" y="31163"/>
                  </a:lnTo>
                  <a:cubicBezTo>
                    <a:pt x="1" y="31672"/>
                    <a:pt x="431" y="32600"/>
                    <a:pt x="1333" y="32600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479475" y="416775"/>
              <a:ext cx="1681525" cy="5057600"/>
            </a:xfrm>
            <a:custGeom>
              <a:avLst/>
              <a:gdLst/>
              <a:ahLst/>
              <a:cxnLst/>
              <a:rect l="l" t="t" r="r" b="b"/>
              <a:pathLst>
                <a:path w="67261" h="202304" extrusionOk="0">
                  <a:moveTo>
                    <a:pt x="67261" y="25382"/>
                  </a:moveTo>
                  <a:lnTo>
                    <a:pt x="67261" y="202304"/>
                  </a:lnTo>
                  <a:lnTo>
                    <a:pt x="1" y="202304"/>
                  </a:lnTo>
                  <a:lnTo>
                    <a:pt x="1" y="25382"/>
                  </a:lnTo>
                  <a:cubicBezTo>
                    <a:pt x="12752" y="15754"/>
                    <a:pt x="20646" y="9803"/>
                    <a:pt x="3363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1667714"/>
              <a:r>
                <a:rPr lang="en" sz="2400"/>
                <a:t>		</a:t>
              </a:r>
              <a:endParaRPr sz="2400"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641725" y="603775"/>
              <a:ext cx="1357025" cy="4745400"/>
            </a:xfrm>
            <a:custGeom>
              <a:avLst/>
              <a:gdLst/>
              <a:ahLst/>
              <a:cxnLst/>
              <a:rect l="l" t="t" r="r" b="b"/>
              <a:pathLst>
                <a:path w="54281" h="189816" extrusionOk="0">
                  <a:moveTo>
                    <a:pt x="54280" y="20483"/>
                  </a:moveTo>
                  <a:lnTo>
                    <a:pt x="54280" y="189816"/>
                  </a:lnTo>
                  <a:lnTo>
                    <a:pt x="1" y="189816"/>
                  </a:lnTo>
                  <a:lnTo>
                    <a:pt x="1" y="20483"/>
                  </a:lnTo>
                  <a:lnTo>
                    <a:pt x="27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1909725" y="1369250"/>
              <a:ext cx="2094600" cy="813425"/>
            </a:xfrm>
            <a:custGeom>
              <a:avLst/>
              <a:gdLst/>
              <a:ahLst/>
              <a:cxnLst/>
              <a:rect l="l" t="t" r="r" b="b"/>
              <a:pathLst>
                <a:path w="83784" h="32537" extrusionOk="0">
                  <a:moveTo>
                    <a:pt x="1725" y="32536"/>
                  </a:moveTo>
                  <a:lnTo>
                    <a:pt x="8262" y="32536"/>
                  </a:lnTo>
                  <a:lnTo>
                    <a:pt x="41892" y="7155"/>
                  </a:lnTo>
                  <a:lnTo>
                    <a:pt x="75522" y="32536"/>
                  </a:lnTo>
                  <a:lnTo>
                    <a:pt x="82058" y="32536"/>
                  </a:lnTo>
                  <a:cubicBezTo>
                    <a:pt x="83228" y="32536"/>
                    <a:pt x="83783" y="31334"/>
                    <a:pt x="82919" y="30682"/>
                  </a:cubicBezTo>
                  <a:lnTo>
                    <a:pt x="42752" y="368"/>
                  </a:lnTo>
                  <a:cubicBezTo>
                    <a:pt x="42263" y="0"/>
                    <a:pt x="41520" y="0"/>
                    <a:pt x="41031" y="368"/>
                  </a:cubicBezTo>
                  <a:lnTo>
                    <a:pt x="865" y="30682"/>
                  </a:lnTo>
                  <a:cubicBezTo>
                    <a:pt x="0" y="31338"/>
                    <a:pt x="556" y="32536"/>
                    <a:pt x="1725" y="32536"/>
                  </a:cubicBez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2116250" y="1548125"/>
              <a:ext cx="1681525" cy="3926250"/>
            </a:xfrm>
            <a:custGeom>
              <a:avLst/>
              <a:gdLst/>
              <a:ahLst/>
              <a:cxnLst/>
              <a:rect l="l" t="t" r="r" b="b"/>
              <a:pathLst>
                <a:path w="67261" h="157050" extrusionOk="0">
                  <a:moveTo>
                    <a:pt x="67261" y="25381"/>
                  </a:moveTo>
                  <a:lnTo>
                    <a:pt x="67261" y="157050"/>
                  </a:lnTo>
                  <a:lnTo>
                    <a:pt x="1" y="157050"/>
                  </a:lnTo>
                  <a:lnTo>
                    <a:pt x="1" y="25381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2278500" y="1735125"/>
              <a:ext cx="1357025" cy="3614050"/>
            </a:xfrm>
            <a:custGeom>
              <a:avLst/>
              <a:gdLst/>
              <a:ahLst/>
              <a:cxnLst/>
              <a:rect l="l" t="t" r="r" b="b"/>
              <a:pathLst>
                <a:path w="54281" h="144562" extrusionOk="0">
                  <a:moveTo>
                    <a:pt x="54280" y="20483"/>
                  </a:moveTo>
                  <a:lnTo>
                    <a:pt x="54280" y="144562"/>
                  </a:lnTo>
                  <a:lnTo>
                    <a:pt x="1" y="144562"/>
                  </a:lnTo>
                  <a:lnTo>
                    <a:pt x="1" y="20483"/>
                  </a:lnTo>
                  <a:lnTo>
                    <a:pt x="27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238325" y="1990100"/>
              <a:ext cx="2085425" cy="812600"/>
            </a:xfrm>
            <a:custGeom>
              <a:avLst/>
              <a:gdLst/>
              <a:ahLst/>
              <a:cxnLst/>
              <a:rect l="l" t="t" r="r" b="b"/>
              <a:pathLst>
                <a:path w="83417" h="32504" extrusionOk="0">
                  <a:moveTo>
                    <a:pt x="1926" y="32503"/>
                  </a:moveTo>
                  <a:lnTo>
                    <a:pt x="8079" y="32503"/>
                  </a:lnTo>
                  <a:lnTo>
                    <a:pt x="41709" y="7126"/>
                  </a:lnTo>
                  <a:lnTo>
                    <a:pt x="75339" y="32503"/>
                  </a:lnTo>
                  <a:lnTo>
                    <a:pt x="81491" y="32503"/>
                  </a:lnTo>
                  <a:cubicBezTo>
                    <a:pt x="82798" y="32503"/>
                    <a:pt x="83416" y="31167"/>
                    <a:pt x="82452" y="30436"/>
                  </a:cubicBezTo>
                  <a:lnTo>
                    <a:pt x="42669" y="410"/>
                  </a:lnTo>
                  <a:cubicBezTo>
                    <a:pt x="42122" y="1"/>
                    <a:pt x="41295" y="1"/>
                    <a:pt x="40752" y="410"/>
                  </a:cubicBezTo>
                  <a:lnTo>
                    <a:pt x="970" y="30436"/>
                  </a:lnTo>
                  <a:cubicBezTo>
                    <a:pt x="1" y="31167"/>
                    <a:pt x="623" y="32503"/>
                    <a:pt x="1926" y="32503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440275" y="2168250"/>
              <a:ext cx="1681525" cy="3306225"/>
            </a:xfrm>
            <a:custGeom>
              <a:avLst/>
              <a:gdLst/>
              <a:ahLst/>
              <a:cxnLst/>
              <a:rect l="l" t="t" r="r" b="b"/>
              <a:pathLst>
                <a:path w="67261" h="132249" extrusionOk="0">
                  <a:moveTo>
                    <a:pt x="67261" y="25377"/>
                  </a:moveTo>
                  <a:lnTo>
                    <a:pt x="67261" y="132249"/>
                  </a:lnTo>
                  <a:lnTo>
                    <a:pt x="1" y="132249"/>
                  </a:lnTo>
                  <a:lnTo>
                    <a:pt x="1" y="25377"/>
                  </a:lnTo>
                  <a:lnTo>
                    <a:pt x="33631" y="0"/>
                  </a:ln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602550" y="2355150"/>
              <a:ext cx="1357100" cy="2994025"/>
            </a:xfrm>
            <a:custGeom>
              <a:avLst/>
              <a:gdLst/>
              <a:ahLst/>
              <a:cxnLst/>
              <a:rect l="l" t="t" r="r" b="b"/>
              <a:pathLst>
                <a:path w="54284" h="119761" extrusionOk="0">
                  <a:moveTo>
                    <a:pt x="54284" y="20482"/>
                  </a:moveTo>
                  <a:lnTo>
                    <a:pt x="54284" y="119761"/>
                  </a:lnTo>
                  <a:lnTo>
                    <a:pt x="0" y="119761"/>
                  </a:lnTo>
                  <a:lnTo>
                    <a:pt x="0" y="20482"/>
                  </a:lnTo>
                  <a:lnTo>
                    <a:pt x="27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79" name="Google Shape;1079;p27"/>
          <p:cNvSpPr txBox="1">
            <a:spLocks noGrp="1"/>
          </p:cNvSpPr>
          <p:nvPr>
            <p:ph type="ctrTitle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Added ratio between columns 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80" name="Google Shape;1080;p27"/>
          <p:cNvSpPr txBox="1"/>
          <p:nvPr/>
        </p:nvSpPr>
        <p:spPr>
          <a:xfrm>
            <a:off x="8109221" y="4173467"/>
            <a:ext cx="1480612" cy="1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R="0" lvl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Limitation of remodeling information</a:t>
            </a:r>
            <a:endParaRPr lang="en-US" sz="1200" dirty="0">
              <a:solidFill>
                <a:srgbClr val="020202"/>
              </a:solidFill>
              <a:effectLst/>
              <a:latin typeface="Aharoni" panose="02010803020104030203" pitchFamily="2" charset="-79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1081" name="Google Shape;1081;p27"/>
          <p:cNvSpPr txBox="1"/>
          <p:nvPr/>
        </p:nvSpPr>
        <p:spPr>
          <a:xfrm>
            <a:off x="6078660" y="4490967"/>
            <a:ext cx="1593040" cy="1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R="0" lvl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Added Features</a:t>
            </a:r>
          </a:p>
          <a:p>
            <a:endParaRPr lang="en-US" sz="1200" dirty="0">
              <a:effectLst/>
            </a:endParaRPr>
          </a:p>
          <a:p>
            <a:pPr lvl="1"/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Year sale =  </a:t>
            </a:r>
            <a:r>
              <a:rPr lang="en-US" sz="1200" dirty="0" err="1">
                <a:latin typeface="Aharoni" panose="02010803020104030203" pitchFamily="2" charset="-79"/>
                <a:cs typeface="Aharoni" panose="02010803020104030203" pitchFamily="2" charset="-79"/>
              </a:rPr>
              <a:t>Yr</a:t>
            </a:r>
            <a:r>
              <a:rPr lang="en-US" sz="1200" dirty="0">
                <a:latin typeface="Aharoni" panose="02010803020104030203" pitchFamily="2" charset="-79"/>
                <a:cs typeface="Aharoni" panose="02010803020104030203" pitchFamily="2" charset="-79"/>
              </a:rPr>
              <a:t> Sold – Year Built</a:t>
            </a:r>
          </a:p>
        </p:txBody>
      </p:sp>
      <p:sp>
        <p:nvSpPr>
          <p:cNvPr id="1082" name="Google Shape;1082;p27"/>
          <p:cNvSpPr txBox="1"/>
          <p:nvPr/>
        </p:nvSpPr>
        <p:spPr>
          <a:xfrm>
            <a:off x="4152849" y="4795767"/>
            <a:ext cx="1600718" cy="110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R="0" lvl="1" algn="ctr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Total bedroom number / total house area</a:t>
            </a:r>
            <a:endParaRPr lang="en-US" sz="1200" dirty="0">
              <a:solidFill>
                <a:srgbClr val="020202"/>
              </a:solidFill>
              <a:effectLst/>
              <a:latin typeface="Aharoni" panose="02010803020104030203" pitchFamily="2" charset="-79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1083" name="Google Shape;1083;p27"/>
          <p:cNvSpPr txBox="1"/>
          <p:nvPr/>
        </p:nvSpPr>
        <p:spPr>
          <a:xfrm>
            <a:off x="2207516" y="5243105"/>
            <a:ext cx="1743078" cy="85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R="0" lvl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Added Ratio</a:t>
            </a:r>
          </a:p>
          <a:p>
            <a:pPr marR="0" lvl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Total bathroom number / total house area</a:t>
            </a:r>
          </a:p>
          <a:p>
            <a:pPr lvl="1">
              <a:lnSpc>
                <a:spcPts val="1700"/>
              </a:lnSpc>
              <a:tabLst>
                <a:tab pos="914400" algn="l"/>
              </a:tabLst>
            </a:pPr>
            <a:r>
              <a:rPr lang="en-US" sz="1200" spc="30" dirty="0">
                <a:solidFill>
                  <a:srgbClr val="020202"/>
                </a:solidFill>
                <a:effectLst/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Kitchen number / total house area</a:t>
            </a:r>
            <a:endParaRPr lang="en-US" sz="1200" dirty="0">
              <a:solidFill>
                <a:srgbClr val="020202"/>
              </a:solidFill>
              <a:effectLst/>
              <a:latin typeface="Aharoni" panose="02010803020104030203" pitchFamily="2" charset="-79"/>
              <a:ea typeface="Times New Roman" panose="02020603050405020304" pitchFamily="18" charset="0"/>
              <a:cs typeface="Aharoni" panose="02010803020104030203" pitchFamily="2" charset="-79"/>
            </a:endParaRPr>
          </a:p>
          <a:p>
            <a:pPr marR="0" lvl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endParaRPr lang="en-US" sz="1200" dirty="0">
              <a:solidFill>
                <a:srgbClr val="020202"/>
              </a:solidFill>
              <a:effectLst/>
              <a:latin typeface="Aharoni" panose="02010803020104030203" pitchFamily="2" charset="-79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1084" name="Google Shape;1084;p27"/>
          <p:cNvSpPr txBox="1"/>
          <p:nvPr/>
        </p:nvSpPr>
        <p:spPr>
          <a:xfrm>
            <a:off x="2847833" y="4338033"/>
            <a:ext cx="7240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</a:t>
            </a: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5" name="Google Shape;1085;p27"/>
          <p:cNvSpPr txBox="1"/>
          <p:nvPr/>
        </p:nvSpPr>
        <p:spPr>
          <a:xfrm>
            <a:off x="4765967" y="4030617"/>
            <a:ext cx="7240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</a:t>
            </a: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6" name="Google Shape;1086;p27"/>
          <p:cNvSpPr txBox="1"/>
          <p:nvPr/>
        </p:nvSpPr>
        <p:spPr>
          <a:xfrm>
            <a:off x="6684100" y="3720417"/>
            <a:ext cx="7240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</a:t>
            </a: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7" name="Google Shape;1087;p27"/>
          <p:cNvSpPr txBox="1"/>
          <p:nvPr/>
        </p:nvSpPr>
        <p:spPr>
          <a:xfrm>
            <a:off x="8602233" y="3408317"/>
            <a:ext cx="7240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</a:t>
            </a:r>
            <a:r>
              <a:rPr lang="en" sz="24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240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88" name="Google Shape;1088;p27"/>
          <p:cNvGrpSpPr/>
          <p:nvPr/>
        </p:nvGrpSpPr>
        <p:grpSpPr>
          <a:xfrm>
            <a:off x="10617777" y="3582604"/>
            <a:ext cx="2550063" cy="3293329"/>
            <a:chOff x="5605876" y="3606838"/>
            <a:chExt cx="1403087" cy="1812044"/>
          </a:xfrm>
        </p:grpSpPr>
        <p:sp>
          <p:nvSpPr>
            <p:cNvPr id="1089" name="Google Shape;1089;p27"/>
            <p:cNvSpPr/>
            <p:nvPr/>
          </p:nvSpPr>
          <p:spPr>
            <a:xfrm>
              <a:off x="5605876" y="3606838"/>
              <a:ext cx="1403087" cy="1442450"/>
            </a:xfrm>
            <a:custGeom>
              <a:avLst/>
              <a:gdLst/>
              <a:ahLst/>
              <a:cxnLst/>
              <a:rect l="l" t="t" r="r" b="b"/>
              <a:pathLst>
                <a:path w="59277" h="60940" extrusionOk="0">
                  <a:moveTo>
                    <a:pt x="29640" y="1"/>
                  </a:moveTo>
                  <a:cubicBezTo>
                    <a:pt x="29123" y="1"/>
                    <a:pt x="28607" y="58"/>
                    <a:pt x="28101" y="173"/>
                  </a:cubicBezTo>
                  <a:cubicBezTo>
                    <a:pt x="23244" y="1174"/>
                    <a:pt x="21952" y="8220"/>
                    <a:pt x="21608" y="11889"/>
                  </a:cubicBezTo>
                  <a:cubicBezTo>
                    <a:pt x="21535" y="12662"/>
                    <a:pt x="20893" y="13258"/>
                    <a:pt x="20125" y="13258"/>
                  </a:cubicBezTo>
                  <a:cubicBezTo>
                    <a:pt x="20097" y="13258"/>
                    <a:pt x="20069" y="13257"/>
                    <a:pt x="20041" y="13256"/>
                  </a:cubicBezTo>
                  <a:cubicBezTo>
                    <a:pt x="19950" y="13250"/>
                    <a:pt x="19855" y="13248"/>
                    <a:pt x="19758" y="13248"/>
                  </a:cubicBezTo>
                  <a:cubicBezTo>
                    <a:pt x="17978" y="13248"/>
                    <a:pt x="15247" y="14083"/>
                    <a:pt x="13675" y="15654"/>
                  </a:cubicBezTo>
                  <a:cubicBezTo>
                    <a:pt x="11377" y="17952"/>
                    <a:pt x="11613" y="24475"/>
                    <a:pt x="11900" y="27762"/>
                  </a:cubicBezTo>
                  <a:cubicBezTo>
                    <a:pt x="11978" y="28661"/>
                    <a:pt x="11253" y="29389"/>
                    <a:pt x="10353" y="29389"/>
                  </a:cubicBezTo>
                  <a:cubicBezTo>
                    <a:pt x="10348" y="29389"/>
                    <a:pt x="10342" y="29389"/>
                    <a:pt x="10337" y="29389"/>
                  </a:cubicBezTo>
                  <a:cubicBezTo>
                    <a:pt x="10321" y="29389"/>
                    <a:pt x="10305" y="29389"/>
                    <a:pt x="10290" y="29389"/>
                  </a:cubicBezTo>
                  <a:cubicBezTo>
                    <a:pt x="7014" y="29389"/>
                    <a:pt x="5867" y="32831"/>
                    <a:pt x="5867" y="32831"/>
                  </a:cubicBezTo>
                  <a:cubicBezTo>
                    <a:pt x="0" y="46025"/>
                    <a:pt x="25796" y="59222"/>
                    <a:pt x="28975" y="60786"/>
                  </a:cubicBezTo>
                  <a:cubicBezTo>
                    <a:pt x="29180" y="60888"/>
                    <a:pt x="29407" y="60940"/>
                    <a:pt x="29640" y="60940"/>
                  </a:cubicBezTo>
                  <a:cubicBezTo>
                    <a:pt x="29870" y="60940"/>
                    <a:pt x="30099" y="60888"/>
                    <a:pt x="30305" y="60786"/>
                  </a:cubicBezTo>
                  <a:cubicBezTo>
                    <a:pt x="33480" y="59222"/>
                    <a:pt x="59276" y="46025"/>
                    <a:pt x="53412" y="32831"/>
                  </a:cubicBezTo>
                  <a:cubicBezTo>
                    <a:pt x="53412" y="32831"/>
                    <a:pt x="52264" y="29389"/>
                    <a:pt x="48986" y="29389"/>
                  </a:cubicBezTo>
                  <a:cubicBezTo>
                    <a:pt x="48972" y="29389"/>
                    <a:pt x="48957" y="29389"/>
                    <a:pt x="48943" y="29389"/>
                  </a:cubicBezTo>
                  <a:cubicBezTo>
                    <a:pt x="48937" y="29389"/>
                    <a:pt x="48932" y="29389"/>
                    <a:pt x="48926" y="29389"/>
                  </a:cubicBezTo>
                  <a:cubicBezTo>
                    <a:pt x="48027" y="29389"/>
                    <a:pt x="47301" y="28661"/>
                    <a:pt x="47379" y="27762"/>
                  </a:cubicBezTo>
                  <a:cubicBezTo>
                    <a:pt x="47664" y="24475"/>
                    <a:pt x="47903" y="17952"/>
                    <a:pt x="45604" y="15654"/>
                  </a:cubicBezTo>
                  <a:cubicBezTo>
                    <a:pt x="44033" y="14083"/>
                    <a:pt x="41301" y="13248"/>
                    <a:pt x="39519" y="13248"/>
                  </a:cubicBezTo>
                  <a:cubicBezTo>
                    <a:pt x="39422" y="13248"/>
                    <a:pt x="39327" y="13250"/>
                    <a:pt x="39235" y="13256"/>
                  </a:cubicBezTo>
                  <a:cubicBezTo>
                    <a:pt x="39207" y="13257"/>
                    <a:pt x="39179" y="13258"/>
                    <a:pt x="39152" y="13258"/>
                  </a:cubicBezTo>
                  <a:cubicBezTo>
                    <a:pt x="38387" y="13258"/>
                    <a:pt x="37745" y="12662"/>
                    <a:pt x="37672" y="11889"/>
                  </a:cubicBezTo>
                  <a:cubicBezTo>
                    <a:pt x="37327" y="8223"/>
                    <a:pt x="36036" y="1174"/>
                    <a:pt x="31179" y="173"/>
                  </a:cubicBezTo>
                  <a:cubicBezTo>
                    <a:pt x="30673" y="58"/>
                    <a:pt x="30156" y="1"/>
                    <a:pt x="29640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6112475" y="4051230"/>
              <a:ext cx="410248" cy="1367653"/>
            </a:xfrm>
            <a:custGeom>
              <a:avLst/>
              <a:gdLst/>
              <a:ahLst/>
              <a:cxnLst/>
              <a:rect l="l" t="t" r="r" b="b"/>
              <a:pathLst>
                <a:path w="17332" h="57780" extrusionOk="0">
                  <a:moveTo>
                    <a:pt x="8670" y="1"/>
                  </a:moveTo>
                  <a:cubicBezTo>
                    <a:pt x="8241" y="1"/>
                    <a:pt x="7896" y="351"/>
                    <a:pt x="7908" y="781"/>
                  </a:cubicBezTo>
                  <a:lnTo>
                    <a:pt x="7908" y="23658"/>
                  </a:lnTo>
                  <a:lnTo>
                    <a:pt x="1449" y="15907"/>
                  </a:lnTo>
                  <a:cubicBezTo>
                    <a:pt x="1297" y="15722"/>
                    <a:pt x="1077" y="15626"/>
                    <a:pt x="855" y="15626"/>
                  </a:cubicBezTo>
                  <a:cubicBezTo>
                    <a:pt x="682" y="15626"/>
                    <a:pt x="509" y="15684"/>
                    <a:pt x="366" y="15802"/>
                  </a:cubicBezTo>
                  <a:cubicBezTo>
                    <a:pt x="39" y="16074"/>
                    <a:pt x="0" y="16561"/>
                    <a:pt x="275" y="16884"/>
                  </a:cubicBezTo>
                  <a:lnTo>
                    <a:pt x="7908" y="26041"/>
                  </a:lnTo>
                  <a:lnTo>
                    <a:pt x="7908" y="56999"/>
                  </a:lnTo>
                  <a:cubicBezTo>
                    <a:pt x="7896" y="57426"/>
                    <a:pt x="8241" y="57779"/>
                    <a:pt x="8670" y="57779"/>
                  </a:cubicBezTo>
                  <a:cubicBezTo>
                    <a:pt x="9097" y="57779"/>
                    <a:pt x="9441" y="57426"/>
                    <a:pt x="9432" y="56999"/>
                  </a:cubicBezTo>
                  <a:lnTo>
                    <a:pt x="9432" y="19440"/>
                  </a:lnTo>
                  <a:lnTo>
                    <a:pt x="17053" y="10651"/>
                  </a:lnTo>
                  <a:cubicBezTo>
                    <a:pt x="17331" y="10334"/>
                    <a:pt x="17295" y="9853"/>
                    <a:pt x="16978" y="9575"/>
                  </a:cubicBezTo>
                  <a:cubicBezTo>
                    <a:pt x="16833" y="9450"/>
                    <a:pt x="16655" y="9389"/>
                    <a:pt x="16477" y="9389"/>
                  </a:cubicBezTo>
                  <a:cubicBezTo>
                    <a:pt x="16264" y="9389"/>
                    <a:pt x="16051" y="9477"/>
                    <a:pt x="15901" y="9651"/>
                  </a:cubicBezTo>
                  <a:lnTo>
                    <a:pt x="9432" y="17111"/>
                  </a:lnTo>
                  <a:lnTo>
                    <a:pt x="9432" y="781"/>
                  </a:lnTo>
                  <a:cubicBezTo>
                    <a:pt x="9441" y="351"/>
                    <a:pt x="9097" y="1"/>
                    <a:pt x="867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91" name="Google Shape;1091;p27"/>
          <p:cNvGrpSpPr/>
          <p:nvPr/>
        </p:nvGrpSpPr>
        <p:grpSpPr>
          <a:xfrm>
            <a:off x="10256781" y="4503651"/>
            <a:ext cx="1441468" cy="2478579"/>
            <a:chOff x="3399597" y="3607763"/>
            <a:chExt cx="1081101" cy="1858934"/>
          </a:xfrm>
        </p:grpSpPr>
        <p:sp>
          <p:nvSpPr>
            <p:cNvPr id="1092" name="Google Shape;1092;p27"/>
            <p:cNvSpPr/>
            <p:nvPr/>
          </p:nvSpPr>
          <p:spPr>
            <a:xfrm>
              <a:off x="3399597" y="3607763"/>
              <a:ext cx="1081101" cy="1399756"/>
            </a:xfrm>
            <a:custGeom>
              <a:avLst/>
              <a:gdLst/>
              <a:ahLst/>
              <a:cxnLst/>
              <a:rect l="l" t="t" r="r" b="b"/>
              <a:pathLst>
                <a:path w="50643" h="65570" extrusionOk="0">
                  <a:moveTo>
                    <a:pt x="25739" y="0"/>
                  </a:moveTo>
                  <a:cubicBezTo>
                    <a:pt x="25667" y="0"/>
                    <a:pt x="25596" y="1"/>
                    <a:pt x="25524" y="2"/>
                  </a:cubicBezTo>
                  <a:cubicBezTo>
                    <a:pt x="16739" y="108"/>
                    <a:pt x="9629" y="6736"/>
                    <a:pt x="9590" y="14932"/>
                  </a:cubicBezTo>
                  <a:cubicBezTo>
                    <a:pt x="9587" y="15255"/>
                    <a:pt x="9596" y="15576"/>
                    <a:pt x="9617" y="15893"/>
                  </a:cubicBezTo>
                  <a:cubicBezTo>
                    <a:pt x="9901" y="20378"/>
                    <a:pt x="8519" y="24796"/>
                    <a:pt x="5613" y="28386"/>
                  </a:cubicBezTo>
                  <a:cubicBezTo>
                    <a:pt x="1930" y="32928"/>
                    <a:pt x="0" y="38765"/>
                    <a:pt x="759" y="45037"/>
                  </a:cubicBezTo>
                  <a:cubicBezTo>
                    <a:pt x="2044" y="55682"/>
                    <a:pt x="11153" y="64170"/>
                    <a:pt x="22612" y="65407"/>
                  </a:cubicBezTo>
                  <a:cubicBezTo>
                    <a:pt x="23621" y="65516"/>
                    <a:pt x="24620" y="65569"/>
                    <a:pt x="25606" y="65569"/>
                  </a:cubicBezTo>
                  <a:cubicBezTo>
                    <a:pt x="39363" y="65569"/>
                    <a:pt x="50550" y="55243"/>
                    <a:pt x="50615" y="42451"/>
                  </a:cubicBezTo>
                  <a:cubicBezTo>
                    <a:pt x="50642" y="36969"/>
                    <a:pt x="48622" y="31921"/>
                    <a:pt x="45220" y="27935"/>
                  </a:cubicBezTo>
                  <a:cubicBezTo>
                    <a:pt x="42550" y="24799"/>
                    <a:pt x="41240" y="20838"/>
                    <a:pt x="41772" y="16870"/>
                  </a:cubicBezTo>
                  <a:cubicBezTo>
                    <a:pt x="41872" y="16132"/>
                    <a:pt x="41912" y="15388"/>
                    <a:pt x="41893" y="14644"/>
                  </a:cubicBezTo>
                  <a:cubicBezTo>
                    <a:pt x="41689" y="6537"/>
                    <a:pt x="34447" y="0"/>
                    <a:pt x="25739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3727738" y="4146141"/>
              <a:ext cx="433141" cy="1320556"/>
            </a:xfrm>
            <a:custGeom>
              <a:avLst/>
              <a:gdLst/>
              <a:ahLst/>
              <a:cxnLst/>
              <a:rect l="l" t="t" r="r" b="b"/>
              <a:pathLst>
                <a:path w="20290" h="61860" extrusionOk="0">
                  <a:moveTo>
                    <a:pt x="10419" y="1"/>
                  </a:moveTo>
                  <a:cubicBezTo>
                    <a:pt x="9684" y="1"/>
                    <a:pt x="9082" y="595"/>
                    <a:pt x="9079" y="1334"/>
                  </a:cubicBezTo>
                  <a:lnTo>
                    <a:pt x="8973" y="23985"/>
                  </a:lnTo>
                  <a:lnTo>
                    <a:pt x="2520" y="16237"/>
                  </a:lnTo>
                  <a:cubicBezTo>
                    <a:pt x="2255" y="15928"/>
                    <a:pt x="1879" y="15770"/>
                    <a:pt x="1502" y="15770"/>
                  </a:cubicBezTo>
                  <a:cubicBezTo>
                    <a:pt x="1199" y="15770"/>
                    <a:pt x="895" y="15872"/>
                    <a:pt x="645" y="16080"/>
                  </a:cubicBezTo>
                  <a:cubicBezTo>
                    <a:pt x="82" y="16549"/>
                    <a:pt x="1" y="17380"/>
                    <a:pt x="460" y="17952"/>
                  </a:cubicBezTo>
                  <a:lnTo>
                    <a:pt x="8952" y="28149"/>
                  </a:lnTo>
                  <a:lnTo>
                    <a:pt x="8801" y="60513"/>
                  </a:lnTo>
                  <a:cubicBezTo>
                    <a:pt x="8798" y="61254"/>
                    <a:pt x="9397" y="61856"/>
                    <a:pt x="10135" y="61859"/>
                  </a:cubicBezTo>
                  <a:cubicBezTo>
                    <a:pt x="10138" y="61859"/>
                    <a:pt x="10142" y="61859"/>
                    <a:pt x="10146" y="61859"/>
                  </a:cubicBezTo>
                  <a:cubicBezTo>
                    <a:pt x="10882" y="61859"/>
                    <a:pt x="11477" y="61263"/>
                    <a:pt x="11480" y="60529"/>
                  </a:cubicBezTo>
                  <a:lnTo>
                    <a:pt x="11683" y="17846"/>
                  </a:lnTo>
                  <a:cubicBezTo>
                    <a:pt x="11864" y="17752"/>
                    <a:pt x="12025" y="17616"/>
                    <a:pt x="12146" y="17453"/>
                  </a:cubicBezTo>
                  <a:lnTo>
                    <a:pt x="19854" y="6959"/>
                  </a:lnTo>
                  <a:cubicBezTo>
                    <a:pt x="20290" y="6364"/>
                    <a:pt x="20163" y="5526"/>
                    <a:pt x="19567" y="5087"/>
                  </a:cubicBezTo>
                  <a:cubicBezTo>
                    <a:pt x="19328" y="4912"/>
                    <a:pt x="19050" y="4827"/>
                    <a:pt x="18774" y="4827"/>
                  </a:cubicBezTo>
                  <a:cubicBezTo>
                    <a:pt x="18362" y="4827"/>
                    <a:pt x="17956" y="5016"/>
                    <a:pt x="17695" y="5375"/>
                  </a:cubicBezTo>
                  <a:lnTo>
                    <a:pt x="11701" y="13531"/>
                  </a:lnTo>
                  <a:lnTo>
                    <a:pt x="11759" y="1347"/>
                  </a:lnTo>
                  <a:cubicBezTo>
                    <a:pt x="11762" y="609"/>
                    <a:pt x="11166" y="4"/>
                    <a:pt x="10425" y="1"/>
                  </a:cubicBezTo>
                  <a:cubicBezTo>
                    <a:pt x="10423" y="1"/>
                    <a:pt x="10421" y="1"/>
                    <a:pt x="10419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94" name="Google Shape;1094;p27"/>
          <p:cNvSpPr/>
          <p:nvPr/>
        </p:nvSpPr>
        <p:spPr>
          <a:xfrm>
            <a:off x="548713" y="2424328"/>
            <a:ext cx="1423203" cy="848248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9AD7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5" name="Google Shape;1095;p27"/>
          <p:cNvSpPr/>
          <p:nvPr/>
        </p:nvSpPr>
        <p:spPr>
          <a:xfrm>
            <a:off x="1018247" y="2734361"/>
            <a:ext cx="1423203" cy="848248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CD97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893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9"/>
          <p:cNvSpPr txBox="1"/>
          <p:nvPr/>
        </p:nvSpPr>
        <p:spPr>
          <a:xfrm>
            <a:off x="8422964" y="3467616"/>
            <a:ext cx="3149829" cy="113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r>
              <a:rPr lang="en" sz="16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</a:t>
            </a:r>
            <a:r>
              <a:rPr lang="en" sz="1600" dirty="0">
                <a:solidFill>
                  <a:srgbClr val="434343"/>
                </a:solidFill>
                <a:latin typeface="Aharoni" panose="02010803020104030203" pitchFamily="2" charset="-79"/>
                <a:ea typeface="Montserrat ExtraBold"/>
                <a:cs typeface="Aharoni" panose="02010803020104030203" pitchFamily="2" charset="-79"/>
                <a:sym typeface="Montserrat ExtraBold"/>
              </a:rPr>
              <a:t>ep good maintenance</a:t>
            </a:r>
          </a:p>
          <a:p>
            <a:r>
              <a:rPr lang="en" sz="1600" dirty="0">
                <a:solidFill>
                  <a:srgbClr val="434343"/>
                </a:solidFill>
                <a:latin typeface="Aharoni" panose="02010803020104030203" pitchFamily="2" charset="-79"/>
                <a:ea typeface="Montserrat ExtraBold"/>
                <a:cs typeface="Aharoni" panose="02010803020104030203" pitchFamily="2" charset="-79"/>
                <a:sym typeface="Montserrat ExtraBold"/>
              </a:rPr>
              <a:t>Seller market: fix =additional money to pay</a:t>
            </a:r>
          </a:p>
          <a:p>
            <a:r>
              <a:rPr lang="en" sz="1600" dirty="0">
                <a:solidFill>
                  <a:srgbClr val="434343"/>
                </a:solidFill>
                <a:latin typeface="Aharoni" panose="02010803020104030203" pitchFamily="2" charset="-79"/>
                <a:ea typeface="Montserrat ExtraBold"/>
                <a:cs typeface="Aharoni" panose="02010803020104030203" pitchFamily="2" charset="-79"/>
                <a:sym typeface="Montserrat ExtraBold"/>
              </a:rPr>
              <a:t>Buyer’s market: fix=sell cheaper</a:t>
            </a:r>
          </a:p>
          <a:p>
            <a:endParaRPr lang="en" sz="16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endParaRPr sz="16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9" name="Google Shape;1129;p29"/>
          <p:cNvSpPr txBox="1"/>
          <p:nvPr/>
        </p:nvSpPr>
        <p:spPr>
          <a:xfrm>
            <a:off x="1265145" y="3447072"/>
            <a:ext cx="22880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algn="r"/>
            <a:r>
              <a:rPr lang="en" sz="1600" dirty="0">
                <a:solidFill>
                  <a:srgbClr val="434343"/>
                </a:solidFill>
                <a:latin typeface="Aharoni" panose="02010803020104030203" pitchFamily="2" charset="-79"/>
                <a:ea typeface="Montserrat ExtraBold"/>
                <a:cs typeface="Aharoni" panose="02010803020104030203" pitchFamily="2" charset="-79"/>
                <a:sym typeface="Montserrat ExtraBold"/>
              </a:rPr>
              <a:t>Owner/Seller 1</a:t>
            </a:r>
            <a:endParaRPr sz="1600" dirty="0">
              <a:solidFill>
                <a:srgbClr val="434343"/>
              </a:solidFill>
              <a:latin typeface="Aharoni" panose="02010803020104030203" pitchFamily="2" charset="-79"/>
              <a:ea typeface="Montserrat ExtraBold"/>
              <a:cs typeface="Aharoni" panose="02010803020104030203" pitchFamily="2" charset="-79"/>
              <a:sym typeface="Montserrat ExtraBold"/>
            </a:endParaRPr>
          </a:p>
          <a:p>
            <a:pPr algn="r"/>
            <a:r>
              <a:rPr lang="en-US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Maximize</a:t>
            </a:r>
            <a:r>
              <a:rPr lang="en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 the </a:t>
            </a:r>
            <a:r>
              <a:rPr lang="en" sz="1467" dirty="0" err="1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sqft</a:t>
            </a:r>
            <a:r>
              <a:rPr lang="en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 </a:t>
            </a:r>
            <a:endParaRPr sz="1467" dirty="0">
              <a:solidFill>
                <a:srgbClr val="434343"/>
              </a:solidFill>
              <a:latin typeface="Aharoni" panose="02010803020104030203" pitchFamily="2" charset="-79"/>
              <a:ea typeface="EB Garamond"/>
              <a:cs typeface="Aharoni" panose="02010803020104030203" pitchFamily="2" charset="-79"/>
              <a:sym typeface="EB Garamond"/>
            </a:endParaRPr>
          </a:p>
        </p:txBody>
      </p:sp>
      <p:sp>
        <p:nvSpPr>
          <p:cNvPr id="1130" name="Google Shape;1130;p29"/>
          <p:cNvSpPr txBox="1"/>
          <p:nvPr/>
        </p:nvSpPr>
        <p:spPr>
          <a:xfrm>
            <a:off x="1265144" y="4354438"/>
            <a:ext cx="2492037" cy="81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algn="r"/>
            <a:r>
              <a:rPr lang="en-US" sz="1600" dirty="0">
                <a:solidFill>
                  <a:srgbClr val="434343"/>
                </a:solidFill>
                <a:latin typeface="Aharoni" panose="02010803020104030203" pitchFamily="2" charset="-79"/>
                <a:ea typeface="Montserrat ExtraBold"/>
                <a:cs typeface="Aharoni" panose="02010803020104030203" pitchFamily="2" charset="-79"/>
                <a:sym typeface="Montserrat ExtraBold"/>
              </a:rPr>
              <a:t>Buyer/Investor</a:t>
            </a:r>
            <a:endParaRPr sz="1600" dirty="0">
              <a:solidFill>
                <a:srgbClr val="434343"/>
              </a:solidFill>
              <a:latin typeface="Aharoni" panose="02010803020104030203" pitchFamily="2" charset="-79"/>
              <a:ea typeface="Montserrat ExtraBold"/>
              <a:cs typeface="Aharoni" panose="02010803020104030203" pitchFamily="2" charset="-79"/>
              <a:sym typeface="Montserrat ExtraBold"/>
            </a:endParaRPr>
          </a:p>
          <a:p>
            <a:pPr algn="r"/>
            <a:r>
              <a:rPr lang="en-US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Search</a:t>
            </a:r>
            <a:r>
              <a:rPr lang="en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 one with additional </a:t>
            </a:r>
            <a:r>
              <a:rPr lang="en-US" sz="1467" dirty="0">
                <a:solidFill>
                  <a:srgbClr val="434343"/>
                </a:solidFill>
                <a:latin typeface="Aharoni" panose="02010803020104030203" pitchFamily="2" charset="-79"/>
                <a:ea typeface="EB Garamond"/>
                <a:cs typeface="Aharoni" panose="02010803020104030203" pitchFamily="2" charset="-79"/>
                <a:sym typeface="EB Garamond"/>
              </a:rPr>
              <a:t>potential</a:t>
            </a:r>
            <a:endParaRPr sz="1467" dirty="0">
              <a:solidFill>
                <a:srgbClr val="434343"/>
              </a:solidFill>
              <a:latin typeface="Aharoni" panose="02010803020104030203" pitchFamily="2" charset="-79"/>
              <a:ea typeface="EB Garamond"/>
              <a:cs typeface="Aharoni" panose="02010803020104030203" pitchFamily="2" charset="-79"/>
              <a:sym typeface="EB Garamond"/>
            </a:endParaRPr>
          </a:p>
        </p:txBody>
      </p:sp>
      <p:sp>
        <p:nvSpPr>
          <p:cNvPr id="1131" name="Google Shape;1131;p29"/>
          <p:cNvSpPr txBox="1"/>
          <p:nvPr/>
        </p:nvSpPr>
        <p:spPr>
          <a:xfrm>
            <a:off x="1404845" y="2787017"/>
            <a:ext cx="2288000" cy="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400" dirty="0">
                <a:solidFill>
                  <a:srgbClr val="F9BF3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Gross Liv  Area</a:t>
            </a:r>
            <a:endParaRPr sz="2400" dirty="0">
              <a:solidFill>
                <a:srgbClr val="F9BF3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2" name="Google Shape;1132;p29"/>
          <p:cNvSpPr txBox="1">
            <a:spLocks noGrp="1"/>
          </p:cNvSpPr>
          <p:nvPr>
            <p:ph type="ctrTitle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133" name="Google Shape;1133;p29"/>
          <p:cNvGrpSpPr/>
          <p:nvPr/>
        </p:nvGrpSpPr>
        <p:grpSpPr>
          <a:xfrm rot="-1048860">
            <a:off x="4671611" y="2461188"/>
            <a:ext cx="2837989" cy="2837989"/>
            <a:chOff x="1190500" y="238125"/>
            <a:chExt cx="5236500" cy="5236500"/>
          </a:xfrm>
        </p:grpSpPr>
        <p:sp>
          <p:nvSpPr>
            <p:cNvPr id="1134" name="Google Shape;1134;p29"/>
            <p:cNvSpPr/>
            <p:nvPr/>
          </p:nvSpPr>
          <p:spPr>
            <a:xfrm>
              <a:off x="1190500" y="238125"/>
              <a:ext cx="5236500" cy="5236500"/>
            </a:xfrm>
            <a:custGeom>
              <a:avLst/>
              <a:gdLst/>
              <a:ahLst/>
              <a:cxnLst/>
              <a:rect l="l" t="t" r="r" b="b"/>
              <a:pathLst>
                <a:path w="209460" h="209460" extrusionOk="0">
                  <a:moveTo>
                    <a:pt x="104728" y="0"/>
                  </a:moveTo>
                  <a:cubicBezTo>
                    <a:pt x="76954" y="0"/>
                    <a:pt x="50314" y="11034"/>
                    <a:pt x="30674" y="30674"/>
                  </a:cubicBezTo>
                  <a:cubicBezTo>
                    <a:pt x="11034" y="50314"/>
                    <a:pt x="0" y="76954"/>
                    <a:pt x="0" y="104731"/>
                  </a:cubicBezTo>
                  <a:cubicBezTo>
                    <a:pt x="0" y="132505"/>
                    <a:pt x="11034" y="159146"/>
                    <a:pt x="30674" y="178786"/>
                  </a:cubicBezTo>
                  <a:cubicBezTo>
                    <a:pt x="50314" y="198426"/>
                    <a:pt x="76954" y="209459"/>
                    <a:pt x="104731" y="209459"/>
                  </a:cubicBezTo>
                  <a:cubicBezTo>
                    <a:pt x="132505" y="209459"/>
                    <a:pt x="159146" y="198426"/>
                    <a:pt x="178786" y="178786"/>
                  </a:cubicBezTo>
                  <a:cubicBezTo>
                    <a:pt x="198426" y="159146"/>
                    <a:pt x="209459" y="132505"/>
                    <a:pt x="209459" y="104731"/>
                  </a:cubicBezTo>
                  <a:lnTo>
                    <a:pt x="209459" y="104728"/>
                  </a:lnTo>
                  <a:cubicBezTo>
                    <a:pt x="209459" y="76954"/>
                    <a:pt x="198426" y="50314"/>
                    <a:pt x="178786" y="30674"/>
                  </a:cubicBezTo>
                  <a:cubicBezTo>
                    <a:pt x="159146" y="11034"/>
                    <a:pt x="132505" y="0"/>
                    <a:pt x="10472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2004175" y="1051800"/>
              <a:ext cx="3609125" cy="3609125"/>
            </a:xfrm>
            <a:custGeom>
              <a:avLst/>
              <a:gdLst/>
              <a:ahLst/>
              <a:cxnLst/>
              <a:rect l="l" t="t" r="r" b="b"/>
              <a:pathLst>
                <a:path w="144365" h="144365" extrusionOk="0">
                  <a:moveTo>
                    <a:pt x="72181" y="1"/>
                  </a:moveTo>
                  <a:cubicBezTo>
                    <a:pt x="53041" y="1"/>
                    <a:pt x="34681" y="7608"/>
                    <a:pt x="21143" y="21143"/>
                  </a:cubicBezTo>
                  <a:cubicBezTo>
                    <a:pt x="7608" y="34681"/>
                    <a:pt x="1" y="53041"/>
                    <a:pt x="1" y="72184"/>
                  </a:cubicBezTo>
                  <a:cubicBezTo>
                    <a:pt x="1" y="91325"/>
                    <a:pt x="7608" y="109684"/>
                    <a:pt x="21143" y="123222"/>
                  </a:cubicBezTo>
                  <a:cubicBezTo>
                    <a:pt x="34681" y="136757"/>
                    <a:pt x="53041" y="144365"/>
                    <a:pt x="72184" y="144365"/>
                  </a:cubicBezTo>
                  <a:cubicBezTo>
                    <a:pt x="91325" y="144365"/>
                    <a:pt x="109684" y="136757"/>
                    <a:pt x="123222" y="123222"/>
                  </a:cubicBezTo>
                  <a:cubicBezTo>
                    <a:pt x="136757" y="109684"/>
                    <a:pt x="144364" y="91325"/>
                    <a:pt x="144364" y="72184"/>
                  </a:cubicBezTo>
                  <a:lnTo>
                    <a:pt x="144364" y="72181"/>
                  </a:lnTo>
                  <a:cubicBezTo>
                    <a:pt x="144364" y="53041"/>
                    <a:pt x="136757" y="34681"/>
                    <a:pt x="123222" y="21143"/>
                  </a:cubicBezTo>
                  <a:cubicBezTo>
                    <a:pt x="109684" y="7608"/>
                    <a:pt x="91325" y="1"/>
                    <a:pt x="7218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2771525" y="1819150"/>
              <a:ext cx="2074425" cy="2074425"/>
            </a:xfrm>
            <a:custGeom>
              <a:avLst/>
              <a:gdLst/>
              <a:ahLst/>
              <a:cxnLst/>
              <a:rect l="l" t="t" r="r" b="b"/>
              <a:pathLst>
                <a:path w="82977" h="82977" extrusionOk="0">
                  <a:moveTo>
                    <a:pt x="41490" y="1"/>
                  </a:moveTo>
                  <a:cubicBezTo>
                    <a:pt x="30487" y="1"/>
                    <a:pt x="19933" y="4373"/>
                    <a:pt x="12154" y="12154"/>
                  </a:cubicBezTo>
                  <a:cubicBezTo>
                    <a:pt x="4373" y="19933"/>
                    <a:pt x="1" y="30487"/>
                    <a:pt x="1" y="41490"/>
                  </a:cubicBezTo>
                  <a:cubicBezTo>
                    <a:pt x="1" y="52491"/>
                    <a:pt x="4373" y="63045"/>
                    <a:pt x="12154" y="70823"/>
                  </a:cubicBezTo>
                  <a:cubicBezTo>
                    <a:pt x="19933" y="78605"/>
                    <a:pt x="30487" y="82977"/>
                    <a:pt x="41490" y="82977"/>
                  </a:cubicBezTo>
                  <a:cubicBezTo>
                    <a:pt x="52491" y="82977"/>
                    <a:pt x="63045" y="78605"/>
                    <a:pt x="70823" y="70823"/>
                  </a:cubicBezTo>
                  <a:cubicBezTo>
                    <a:pt x="78605" y="63045"/>
                    <a:pt x="82977" y="52491"/>
                    <a:pt x="82977" y="41490"/>
                  </a:cubicBezTo>
                  <a:lnTo>
                    <a:pt x="82977" y="41487"/>
                  </a:lnTo>
                  <a:cubicBezTo>
                    <a:pt x="82977" y="30487"/>
                    <a:pt x="78605" y="19933"/>
                    <a:pt x="70823" y="12154"/>
                  </a:cubicBezTo>
                  <a:cubicBezTo>
                    <a:pt x="63045" y="4373"/>
                    <a:pt x="52491" y="1"/>
                    <a:pt x="41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1190500" y="240800"/>
              <a:ext cx="2500200" cy="5231150"/>
            </a:xfrm>
            <a:custGeom>
              <a:avLst/>
              <a:gdLst/>
              <a:ahLst/>
              <a:cxnLst/>
              <a:rect l="l" t="t" r="r" b="b"/>
              <a:pathLst>
                <a:path w="100008" h="209246" extrusionOk="0">
                  <a:moveTo>
                    <a:pt x="100007" y="0"/>
                  </a:moveTo>
                  <a:cubicBezTo>
                    <a:pt x="44359" y="2468"/>
                    <a:pt x="0" y="48363"/>
                    <a:pt x="0" y="104624"/>
                  </a:cubicBezTo>
                  <a:cubicBezTo>
                    <a:pt x="0" y="160883"/>
                    <a:pt x="44359" y="206778"/>
                    <a:pt x="100007" y="209245"/>
                  </a:cubicBezTo>
                  <a:lnTo>
                    <a:pt x="100007" y="145842"/>
                  </a:lnTo>
                  <a:cubicBezTo>
                    <a:pt x="79318" y="143496"/>
                    <a:pt x="63242" y="125937"/>
                    <a:pt x="63242" y="104624"/>
                  </a:cubicBezTo>
                  <a:cubicBezTo>
                    <a:pt x="63242" y="83308"/>
                    <a:pt x="79318" y="65750"/>
                    <a:pt x="100007" y="63406"/>
                  </a:cubicBezTo>
                  <a:lnTo>
                    <a:pt x="100007" y="0"/>
                  </a:ln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2004175" y="1055675"/>
              <a:ext cx="1686525" cy="3601400"/>
            </a:xfrm>
            <a:custGeom>
              <a:avLst/>
              <a:gdLst/>
              <a:ahLst/>
              <a:cxnLst/>
              <a:rect l="l" t="t" r="r" b="b"/>
              <a:pathLst>
                <a:path w="67461" h="144056" extrusionOk="0">
                  <a:moveTo>
                    <a:pt x="67460" y="0"/>
                  </a:moveTo>
                  <a:cubicBezTo>
                    <a:pt x="29796" y="2431"/>
                    <a:pt x="1" y="33752"/>
                    <a:pt x="1" y="72029"/>
                  </a:cubicBezTo>
                  <a:cubicBezTo>
                    <a:pt x="1" y="110307"/>
                    <a:pt x="29800" y="141625"/>
                    <a:pt x="67460" y="144055"/>
                  </a:cubicBezTo>
                  <a:lnTo>
                    <a:pt x="67460" y="113247"/>
                  </a:lnTo>
                  <a:cubicBezTo>
                    <a:pt x="46771" y="110901"/>
                    <a:pt x="30695" y="93342"/>
                    <a:pt x="30695" y="72029"/>
                  </a:cubicBezTo>
                  <a:cubicBezTo>
                    <a:pt x="30695" y="50713"/>
                    <a:pt x="46771" y="33155"/>
                    <a:pt x="67460" y="30811"/>
                  </a:cubicBezTo>
                  <a:lnTo>
                    <a:pt x="67460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9" name="Google Shape;1139;p29"/>
          <p:cNvGrpSpPr/>
          <p:nvPr/>
        </p:nvGrpSpPr>
        <p:grpSpPr>
          <a:xfrm>
            <a:off x="5758351" y="3547911"/>
            <a:ext cx="664491" cy="664560"/>
            <a:chOff x="5176875" y="-4638050"/>
            <a:chExt cx="2372050" cy="2372300"/>
          </a:xfrm>
        </p:grpSpPr>
        <p:sp>
          <p:nvSpPr>
            <p:cNvPr id="1140" name="Google Shape;1140;p29"/>
            <p:cNvSpPr/>
            <p:nvPr/>
          </p:nvSpPr>
          <p:spPr>
            <a:xfrm>
              <a:off x="6316425" y="-4638050"/>
              <a:ext cx="92450" cy="231775"/>
            </a:xfrm>
            <a:custGeom>
              <a:avLst/>
              <a:gdLst/>
              <a:ahLst/>
              <a:cxnLst/>
              <a:rect l="l" t="t" r="r" b="b"/>
              <a:pathLst>
                <a:path w="3698" h="9271" extrusionOk="0">
                  <a:moveTo>
                    <a:pt x="1859" y="0"/>
                  </a:moveTo>
                  <a:cubicBezTo>
                    <a:pt x="831" y="0"/>
                    <a:pt x="1" y="830"/>
                    <a:pt x="1" y="1858"/>
                  </a:cubicBezTo>
                  <a:lnTo>
                    <a:pt x="1" y="7413"/>
                  </a:lnTo>
                  <a:cubicBezTo>
                    <a:pt x="1" y="8440"/>
                    <a:pt x="831" y="9271"/>
                    <a:pt x="1859" y="9271"/>
                  </a:cubicBezTo>
                  <a:cubicBezTo>
                    <a:pt x="2867" y="9271"/>
                    <a:pt x="3697" y="8440"/>
                    <a:pt x="3697" y="7413"/>
                  </a:cubicBezTo>
                  <a:lnTo>
                    <a:pt x="3697" y="1858"/>
                  </a:lnTo>
                  <a:cubicBezTo>
                    <a:pt x="3697" y="830"/>
                    <a:pt x="2867" y="0"/>
                    <a:pt x="1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7289450" y="-3498500"/>
              <a:ext cx="259475" cy="92925"/>
            </a:xfrm>
            <a:custGeom>
              <a:avLst/>
              <a:gdLst/>
              <a:ahLst/>
              <a:cxnLst/>
              <a:rect l="l" t="t" r="r" b="b"/>
              <a:pathLst>
                <a:path w="10379" h="3717" extrusionOk="0">
                  <a:moveTo>
                    <a:pt x="1839" y="0"/>
                  </a:moveTo>
                  <a:cubicBezTo>
                    <a:pt x="831" y="0"/>
                    <a:pt x="1" y="830"/>
                    <a:pt x="1" y="1858"/>
                  </a:cubicBezTo>
                  <a:cubicBezTo>
                    <a:pt x="1" y="2886"/>
                    <a:pt x="831" y="3716"/>
                    <a:pt x="1839" y="3716"/>
                  </a:cubicBezTo>
                  <a:lnTo>
                    <a:pt x="8520" y="3716"/>
                  </a:lnTo>
                  <a:cubicBezTo>
                    <a:pt x="9548" y="3716"/>
                    <a:pt x="10378" y="2886"/>
                    <a:pt x="10378" y="1858"/>
                  </a:cubicBezTo>
                  <a:cubicBezTo>
                    <a:pt x="10378" y="830"/>
                    <a:pt x="9548" y="0"/>
                    <a:pt x="85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5176875" y="-3498500"/>
              <a:ext cx="259450" cy="92925"/>
            </a:xfrm>
            <a:custGeom>
              <a:avLst/>
              <a:gdLst/>
              <a:ahLst/>
              <a:cxnLst/>
              <a:rect l="l" t="t" r="r" b="b"/>
              <a:pathLst>
                <a:path w="10378" h="3717" extrusionOk="0">
                  <a:moveTo>
                    <a:pt x="1839" y="0"/>
                  </a:moveTo>
                  <a:cubicBezTo>
                    <a:pt x="830" y="0"/>
                    <a:pt x="0" y="830"/>
                    <a:pt x="0" y="1858"/>
                  </a:cubicBezTo>
                  <a:cubicBezTo>
                    <a:pt x="0" y="2886"/>
                    <a:pt x="830" y="3716"/>
                    <a:pt x="1839" y="3716"/>
                  </a:cubicBezTo>
                  <a:lnTo>
                    <a:pt x="8520" y="3716"/>
                  </a:lnTo>
                  <a:cubicBezTo>
                    <a:pt x="9548" y="3716"/>
                    <a:pt x="10378" y="2886"/>
                    <a:pt x="10378" y="1858"/>
                  </a:cubicBezTo>
                  <a:cubicBezTo>
                    <a:pt x="10378" y="830"/>
                    <a:pt x="9548" y="0"/>
                    <a:pt x="85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6989575" y="-4313025"/>
              <a:ext cx="211450" cy="189325"/>
            </a:xfrm>
            <a:custGeom>
              <a:avLst/>
              <a:gdLst/>
              <a:ahLst/>
              <a:cxnLst/>
              <a:rect l="l" t="t" r="r" b="b"/>
              <a:pathLst>
                <a:path w="8458" h="7573" extrusionOk="0">
                  <a:moveTo>
                    <a:pt x="6414" y="1"/>
                  </a:moveTo>
                  <a:cubicBezTo>
                    <a:pt x="5925" y="1"/>
                    <a:pt x="5438" y="188"/>
                    <a:pt x="5077" y="559"/>
                  </a:cubicBezTo>
                  <a:lnTo>
                    <a:pt x="1144" y="4493"/>
                  </a:lnTo>
                  <a:cubicBezTo>
                    <a:pt x="1" y="5851"/>
                    <a:pt x="1162" y="7572"/>
                    <a:pt x="2564" y="7572"/>
                  </a:cubicBezTo>
                  <a:cubicBezTo>
                    <a:pt x="2957" y="7572"/>
                    <a:pt x="3368" y="7437"/>
                    <a:pt x="3753" y="7122"/>
                  </a:cubicBezTo>
                  <a:lnTo>
                    <a:pt x="7706" y="3188"/>
                  </a:lnTo>
                  <a:cubicBezTo>
                    <a:pt x="8438" y="2476"/>
                    <a:pt x="8457" y="1271"/>
                    <a:pt x="7726" y="539"/>
                  </a:cubicBezTo>
                  <a:cubicBezTo>
                    <a:pt x="7365" y="179"/>
                    <a:pt x="6889" y="1"/>
                    <a:pt x="64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5525750" y="-4312400"/>
              <a:ext cx="199675" cy="191150"/>
            </a:xfrm>
            <a:custGeom>
              <a:avLst/>
              <a:gdLst/>
              <a:ahLst/>
              <a:cxnLst/>
              <a:rect l="l" t="t" r="r" b="b"/>
              <a:pathLst>
                <a:path w="7987" h="7646" extrusionOk="0">
                  <a:moveTo>
                    <a:pt x="2027" y="0"/>
                  </a:moveTo>
                  <a:cubicBezTo>
                    <a:pt x="1552" y="0"/>
                    <a:pt x="1078" y="178"/>
                    <a:pt x="712" y="534"/>
                  </a:cubicBezTo>
                  <a:cubicBezTo>
                    <a:pt x="1" y="1265"/>
                    <a:pt x="1" y="2432"/>
                    <a:pt x="712" y="3163"/>
                  </a:cubicBezTo>
                  <a:lnTo>
                    <a:pt x="4646" y="7097"/>
                  </a:lnTo>
                  <a:cubicBezTo>
                    <a:pt x="5012" y="7462"/>
                    <a:pt x="5486" y="7645"/>
                    <a:pt x="5960" y="7645"/>
                  </a:cubicBezTo>
                  <a:cubicBezTo>
                    <a:pt x="6435" y="7645"/>
                    <a:pt x="6909" y="7462"/>
                    <a:pt x="7275" y="7097"/>
                  </a:cubicBezTo>
                  <a:cubicBezTo>
                    <a:pt x="7986" y="6365"/>
                    <a:pt x="7986" y="5199"/>
                    <a:pt x="7275" y="4468"/>
                  </a:cubicBezTo>
                  <a:lnTo>
                    <a:pt x="3341" y="534"/>
                  </a:lnTo>
                  <a:cubicBezTo>
                    <a:pt x="2976" y="178"/>
                    <a:pt x="2501" y="0"/>
                    <a:pt x="20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6300625" y="-2358450"/>
              <a:ext cx="108250" cy="92700"/>
            </a:xfrm>
            <a:custGeom>
              <a:avLst/>
              <a:gdLst/>
              <a:ahLst/>
              <a:cxnLst/>
              <a:rect l="l" t="t" r="r" b="b"/>
              <a:pathLst>
                <a:path w="4330" h="3708" extrusionOk="0">
                  <a:moveTo>
                    <a:pt x="2491" y="0"/>
                  </a:moveTo>
                  <a:cubicBezTo>
                    <a:pt x="830" y="0"/>
                    <a:pt x="0" y="1977"/>
                    <a:pt x="1166" y="3163"/>
                  </a:cubicBezTo>
                  <a:cubicBezTo>
                    <a:pt x="1542" y="3539"/>
                    <a:pt x="2005" y="3707"/>
                    <a:pt x="2459" y="3707"/>
                  </a:cubicBezTo>
                  <a:cubicBezTo>
                    <a:pt x="3413" y="3707"/>
                    <a:pt x="4329" y="2963"/>
                    <a:pt x="4329" y="1838"/>
                  </a:cubicBezTo>
                  <a:cubicBezTo>
                    <a:pt x="4329" y="811"/>
                    <a:pt x="3499" y="0"/>
                    <a:pt x="24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5690800" y="-4220975"/>
              <a:ext cx="1343675" cy="1954950"/>
            </a:xfrm>
            <a:custGeom>
              <a:avLst/>
              <a:gdLst/>
              <a:ahLst/>
              <a:cxnLst/>
              <a:rect l="l" t="t" r="r" b="b"/>
              <a:pathLst>
                <a:path w="53747" h="78198" extrusionOk="0">
                  <a:moveTo>
                    <a:pt x="12968" y="9271"/>
                  </a:moveTo>
                  <a:cubicBezTo>
                    <a:pt x="15024" y="9271"/>
                    <a:pt x="16684" y="10911"/>
                    <a:pt x="16684" y="12967"/>
                  </a:cubicBezTo>
                  <a:lnTo>
                    <a:pt x="16684" y="20558"/>
                  </a:lnTo>
                  <a:lnTo>
                    <a:pt x="9271" y="20558"/>
                  </a:lnTo>
                  <a:lnTo>
                    <a:pt x="9271" y="12967"/>
                  </a:lnTo>
                  <a:cubicBezTo>
                    <a:pt x="9271" y="10911"/>
                    <a:pt x="10932" y="9271"/>
                    <a:pt x="12968" y="9271"/>
                  </a:cubicBezTo>
                  <a:close/>
                  <a:moveTo>
                    <a:pt x="24097" y="3697"/>
                  </a:moveTo>
                  <a:cubicBezTo>
                    <a:pt x="26152" y="3697"/>
                    <a:pt x="27793" y="5357"/>
                    <a:pt x="27793" y="7413"/>
                  </a:cubicBezTo>
                  <a:lnTo>
                    <a:pt x="27793" y="20558"/>
                  </a:lnTo>
                  <a:lnTo>
                    <a:pt x="20380" y="20558"/>
                  </a:lnTo>
                  <a:lnTo>
                    <a:pt x="20380" y="7413"/>
                  </a:lnTo>
                  <a:cubicBezTo>
                    <a:pt x="20380" y="5357"/>
                    <a:pt x="22041" y="3697"/>
                    <a:pt x="24097" y="3697"/>
                  </a:cubicBezTo>
                  <a:close/>
                  <a:moveTo>
                    <a:pt x="35215" y="9271"/>
                  </a:moveTo>
                  <a:cubicBezTo>
                    <a:pt x="37267" y="9276"/>
                    <a:pt x="38922" y="10915"/>
                    <a:pt x="38922" y="12967"/>
                  </a:cubicBezTo>
                  <a:lnTo>
                    <a:pt x="38922" y="25203"/>
                  </a:lnTo>
                  <a:cubicBezTo>
                    <a:pt x="38922" y="25717"/>
                    <a:pt x="38823" y="25875"/>
                    <a:pt x="38803" y="25875"/>
                  </a:cubicBezTo>
                  <a:cubicBezTo>
                    <a:pt x="38598" y="26080"/>
                    <a:pt x="37664" y="26122"/>
                    <a:pt x="36800" y="26122"/>
                  </a:cubicBezTo>
                  <a:cubicBezTo>
                    <a:pt x="36499" y="26122"/>
                    <a:pt x="36207" y="26117"/>
                    <a:pt x="35957" y="26112"/>
                  </a:cubicBezTo>
                  <a:lnTo>
                    <a:pt x="35225" y="26112"/>
                  </a:lnTo>
                  <a:cubicBezTo>
                    <a:pt x="33170" y="26112"/>
                    <a:pt x="31509" y="24452"/>
                    <a:pt x="31509" y="22416"/>
                  </a:cubicBezTo>
                  <a:lnTo>
                    <a:pt x="31509" y="12967"/>
                  </a:lnTo>
                  <a:cubicBezTo>
                    <a:pt x="31509" y="10915"/>
                    <a:pt x="33164" y="9276"/>
                    <a:pt x="35215" y="9271"/>
                  </a:cubicBezTo>
                  <a:close/>
                  <a:moveTo>
                    <a:pt x="46334" y="14825"/>
                  </a:moveTo>
                  <a:cubicBezTo>
                    <a:pt x="48390" y="14825"/>
                    <a:pt x="50031" y="16486"/>
                    <a:pt x="50031" y="18522"/>
                  </a:cubicBezTo>
                  <a:lnTo>
                    <a:pt x="50031" y="27970"/>
                  </a:lnTo>
                  <a:cubicBezTo>
                    <a:pt x="50031" y="30026"/>
                    <a:pt x="48390" y="31686"/>
                    <a:pt x="46334" y="31686"/>
                  </a:cubicBezTo>
                  <a:cubicBezTo>
                    <a:pt x="44279" y="31686"/>
                    <a:pt x="42618" y="30026"/>
                    <a:pt x="42618" y="27970"/>
                  </a:cubicBezTo>
                  <a:lnTo>
                    <a:pt x="42618" y="18522"/>
                  </a:lnTo>
                  <a:cubicBezTo>
                    <a:pt x="42618" y="16486"/>
                    <a:pt x="44279" y="14825"/>
                    <a:pt x="46334" y="14825"/>
                  </a:cubicBezTo>
                  <a:close/>
                  <a:moveTo>
                    <a:pt x="24097" y="0"/>
                  </a:moveTo>
                  <a:cubicBezTo>
                    <a:pt x="20321" y="0"/>
                    <a:pt x="17158" y="2827"/>
                    <a:pt x="16724" y="6583"/>
                  </a:cubicBezTo>
                  <a:cubicBezTo>
                    <a:pt x="15515" y="5872"/>
                    <a:pt x="14230" y="5548"/>
                    <a:pt x="12979" y="5548"/>
                  </a:cubicBezTo>
                  <a:cubicBezTo>
                    <a:pt x="9117" y="5548"/>
                    <a:pt x="5575" y="8637"/>
                    <a:pt x="5575" y="12967"/>
                  </a:cubicBezTo>
                  <a:lnTo>
                    <a:pt x="5575" y="20795"/>
                  </a:lnTo>
                  <a:cubicBezTo>
                    <a:pt x="2294" y="21645"/>
                    <a:pt x="1" y="24590"/>
                    <a:pt x="1" y="27970"/>
                  </a:cubicBezTo>
                  <a:lnTo>
                    <a:pt x="1" y="41886"/>
                  </a:lnTo>
                  <a:cubicBezTo>
                    <a:pt x="1" y="52026"/>
                    <a:pt x="8184" y="57877"/>
                    <a:pt x="11130" y="59637"/>
                  </a:cubicBezTo>
                  <a:lnTo>
                    <a:pt x="11130" y="76339"/>
                  </a:lnTo>
                  <a:cubicBezTo>
                    <a:pt x="11130" y="77367"/>
                    <a:pt x="11960" y="78198"/>
                    <a:pt x="12988" y="78198"/>
                  </a:cubicBezTo>
                  <a:lnTo>
                    <a:pt x="18542" y="78198"/>
                  </a:lnTo>
                  <a:cubicBezTo>
                    <a:pt x="19570" y="78198"/>
                    <a:pt x="20380" y="77367"/>
                    <a:pt x="20380" y="76339"/>
                  </a:cubicBezTo>
                  <a:cubicBezTo>
                    <a:pt x="20380" y="75312"/>
                    <a:pt x="19570" y="74501"/>
                    <a:pt x="18542" y="74501"/>
                  </a:cubicBezTo>
                  <a:lnTo>
                    <a:pt x="14826" y="74501"/>
                  </a:lnTo>
                  <a:lnTo>
                    <a:pt x="14826" y="58549"/>
                  </a:lnTo>
                  <a:cubicBezTo>
                    <a:pt x="14826" y="57858"/>
                    <a:pt x="14431" y="57205"/>
                    <a:pt x="13818" y="56909"/>
                  </a:cubicBezTo>
                  <a:cubicBezTo>
                    <a:pt x="13699" y="56849"/>
                    <a:pt x="3717" y="51690"/>
                    <a:pt x="3717" y="41886"/>
                  </a:cubicBezTo>
                  <a:lnTo>
                    <a:pt x="3717" y="27970"/>
                  </a:lnTo>
                  <a:cubicBezTo>
                    <a:pt x="3717" y="25934"/>
                    <a:pt x="5377" y="24274"/>
                    <a:pt x="7413" y="24274"/>
                  </a:cubicBezTo>
                  <a:lnTo>
                    <a:pt x="27615" y="24274"/>
                  </a:lnTo>
                  <a:cubicBezTo>
                    <a:pt x="26726" y="28583"/>
                    <a:pt x="22930" y="31686"/>
                    <a:pt x="18542" y="31686"/>
                  </a:cubicBezTo>
                  <a:lnTo>
                    <a:pt x="12988" y="31686"/>
                  </a:lnTo>
                  <a:cubicBezTo>
                    <a:pt x="11960" y="31686"/>
                    <a:pt x="11130" y="32517"/>
                    <a:pt x="11130" y="33544"/>
                  </a:cubicBezTo>
                  <a:cubicBezTo>
                    <a:pt x="11130" y="34552"/>
                    <a:pt x="11960" y="35383"/>
                    <a:pt x="12988" y="35383"/>
                  </a:cubicBezTo>
                  <a:cubicBezTo>
                    <a:pt x="21171" y="35402"/>
                    <a:pt x="27793" y="42024"/>
                    <a:pt x="27813" y="50208"/>
                  </a:cubicBezTo>
                  <a:cubicBezTo>
                    <a:pt x="27813" y="51236"/>
                    <a:pt x="28623" y="52066"/>
                    <a:pt x="29651" y="52066"/>
                  </a:cubicBezTo>
                  <a:cubicBezTo>
                    <a:pt x="30679" y="52066"/>
                    <a:pt x="31509" y="51236"/>
                    <a:pt x="31509" y="50208"/>
                  </a:cubicBezTo>
                  <a:cubicBezTo>
                    <a:pt x="31509" y="45108"/>
                    <a:pt x="35660" y="40957"/>
                    <a:pt x="40780" y="40957"/>
                  </a:cubicBezTo>
                  <a:cubicBezTo>
                    <a:pt x="41808" y="40957"/>
                    <a:pt x="42618" y="40127"/>
                    <a:pt x="42618" y="39099"/>
                  </a:cubicBezTo>
                  <a:cubicBezTo>
                    <a:pt x="42618" y="38071"/>
                    <a:pt x="41808" y="37241"/>
                    <a:pt x="40780" y="37241"/>
                  </a:cubicBezTo>
                  <a:cubicBezTo>
                    <a:pt x="36471" y="37241"/>
                    <a:pt x="32438" y="39395"/>
                    <a:pt x="30027" y="42953"/>
                  </a:cubicBezTo>
                  <a:cubicBezTo>
                    <a:pt x="28564" y="39534"/>
                    <a:pt x="26093" y="36628"/>
                    <a:pt x="22970" y="34612"/>
                  </a:cubicBezTo>
                  <a:cubicBezTo>
                    <a:pt x="26192" y="33426"/>
                    <a:pt x="28801" y="31034"/>
                    <a:pt x="30284" y="27950"/>
                  </a:cubicBezTo>
                  <a:cubicBezTo>
                    <a:pt x="31628" y="29156"/>
                    <a:pt x="33387" y="29828"/>
                    <a:pt x="35225" y="29828"/>
                  </a:cubicBezTo>
                  <a:lnTo>
                    <a:pt x="36629" y="29828"/>
                  </a:lnTo>
                  <a:cubicBezTo>
                    <a:pt x="36733" y="29831"/>
                    <a:pt x="36836" y="29832"/>
                    <a:pt x="36940" y="29832"/>
                  </a:cubicBezTo>
                  <a:cubicBezTo>
                    <a:pt x="37667" y="29832"/>
                    <a:pt x="38393" y="29771"/>
                    <a:pt x="39119" y="29650"/>
                  </a:cubicBezTo>
                  <a:cubicBezTo>
                    <a:pt x="39890" y="33011"/>
                    <a:pt x="42895" y="35383"/>
                    <a:pt x="46334" y="35383"/>
                  </a:cubicBezTo>
                  <a:cubicBezTo>
                    <a:pt x="47639" y="35383"/>
                    <a:pt x="48924" y="35047"/>
                    <a:pt x="50051" y="34394"/>
                  </a:cubicBezTo>
                  <a:lnTo>
                    <a:pt x="50051" y="41886"/>
                  </a:lnTo>
                  <a:cubicBezTo>
                    <a:pt x="50051" y="51690"/>
                    <a:pt x="40048" y="56849"/>
                    <a:pt x="39950" y="56889"/>
                  </a:cubicBezTo>
                  <a:cubicBezTo>
                    <a:pt x="39317" y="57205"/>
                    <a:pt x="38922" y="57858"/>
                    <a:pt x="38922" y="58549"/>
                  </a:cubicBezTo>
                  <a:lnTo>
                    <a:pt x="38922" y="74501"/>
                  </a:lnTo>
                  <a:lnTo>
                    <a:pt x="35225" y="74501"/>
                  </a:lnTo>
                  <a:cubicBezTo>
                    <a:pt x="34197" y="74501"/>
                    <a:pt x="33367" y="75312"/>
                    <a:pt x="33367" y="76339"/>
                  </a:cubicBezTo>
                  <a:cubicBezTo>
                    <a:pt x="33367" y="77367"/>
                    <a:pt x="34197" y="78198"/>
                    <a:pt x="35225" y="78198"/>
                  </a:cubicBezTo>
                  <a:lnTo>
                    <a:pt x="40780" y="78198"/>
                  </a:lnTo>
                  <a:cubicBezTo>
                    <a:pt x="41808" y="78198"/>
                    <a:pt x="42638" y="77367"/>
                    <a:pt x="42638" y="76339"/>
                  </a:cubicBezTo>
                  <a:lnTo>
                    <a:pt x="42638" y="59637"/>
                  </a:lnTo>
                  <a:cubicBezTo>
                    <a:pt x="45563" y="57858"/>
                    <a:pt x="53747" y="52026"/>
                    <a:pt x="53747" y="41886"/>
                  </a:cubicBezTo>
                  <a:lnTo>
                    <a:pt x="53747" y="18522"/>
                  </a:lnTo>
                  <a:cubicBezTo>
                    <a:pt x="53747" y="14192"/>
                    <a:pt x="50194" y="11102"/>
                    <a:pt x="46326" y="11102"/>
                  </a:cubicBezTo>
                  <a:cubicBezTo>
                    <a:pt x="45073" y="11102"/>
                    <a:pt x="43788" y="11426"/>
                    <a:pt x="42579" y="12137"/>
                  </a:cubicBezTo>
                  <a:cubicBezTo>
                    <a:pt x="42140" y="8187"/>
                    <a:pt x="38800" y="5548"/>
                    <a:pt x="35218" y="5548"/>
                  </a:cubicBezTo>
                  <a:cubicBezTo>
                    <a:pt x="33960" y="5548"/>
                    <a:pt x="32672" y="5873"/>
                    <a:pt x="31470" y="6583"/>
                  </a:cubicBezTo>
                  <a:cubicBezTo>
                    <a:pt x="31035" y="2827"/>
                    <a:pt x="27872" y="0"/>
                    <a:pt x="240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47" name="Google Shape;1147;p29"/>
          <p:cNvSpPr txBox="1"/>
          <p:nvPr/>
        </p:nvSpPr>
        <p:spPr>
          <a:xfrm>
            <a:off x="8492612" y="2787017"/>
            <a:ext cx="2288000" cy="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66AAA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Overall Quality</a:t>
            </a:r>
            <a:endParaRPr sz="2400" dirty="0">
              <a:solidFill>
                <a:srgbClr val="66AAA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48" name="Google Shape;1148;p29"/>
          <p:cNvCxnSpPr/>
          <p:nvPr/>
        </p:nvCxnSpPr>
        <p:spPr>
          <a:xfrm>
            <a:off x="3784600" y="3848100"/>
            <a:ext cx="1562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9" name="Google Shape;1149;p29"/>
          <p:cNvCxnSpPr/>
          <p:nvPr/>
        </p:nvCxnSpPr>
        <p:spPr>
          <a:xfrm>
            <a:off x="3784600" y="4680633"/>
            <a:ext cx="1562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50" name="Google Shape;1150;p29"/>
          <p:cNvCxnSpPr/>
          <p:nvPr/>
        </p:nvCxnSpPr>
        <p:spPr>
          <a:xfrm>
            <a:off x="6834600" y="3848100"/>
            <a:ext cx="1562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51" name="Google Shape;1151;p29"/>
          <p:cNvCxnSpPr/>
          <p:nvPr/>
        </p:nvCxnSpPr>
        <p:spPr>
          <a:xfrm>
            <a:off x="6834600" y="4680633"/>
            <a:ext cx="1562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07277E-B01B-D947-B4DA-9217F59DDAF5}"/>
              </a:ext>
            </a:extLst>
          </p:cNvPr>
          <p:cNvSpPr txBox="1"/>
          <p:nvPr/>
        </p:nvSpPr>
        <p:spPr>
          <a:xfrm>
            <a:off x="4396088" y="1308572"/>
            <a:ext cx="29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 Basement Size/Basement Finish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1099E-4F7D-F14B-B20C-4F347ABF1EBB}"/>
              </a:ext>
            </a:extLst>
          </p:cNvPr>
          <p:cNvSpPr txBox="1"/>
          <p:nvPr/>
        </p:nvSpPr>
        <p:spPr>
          <a:xfrm>
            <a:off x="2926080" y="1852335"/>
            <a:ext cx="6406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Size, Exposure, Finish</a:t>
            </a:r>
          </a:p>
          <a:p>
            <a:pPr algn="ctr"/>
            <a:r>
              <a:rPr lang="en-US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Owner-long term value/ Investor- ROI (1/2 above ground</a:t>
            </a:r>
          </a:p>
          <a:p>
            <a:r>
              <a:rPr lang="en-US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                Market: Buyers VS Sellers</a:t>
            </a:r>
          </a:p>
        </p:txBody>
      </p:sp>
    </p:spTree>
    <p:extLst>
      <p:ext uri="{BB962C8B-B14F-4D97-AF65-F5344CB8AC3E}">
        <p14:creationId xmlns:p14="http://schemas.microsoft.com/office/powerpoint/2010/main" val="326488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32005B6-5C02-9049-A9DB-A17364BE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30" y="305880"/>
            <a:ext cx="5603126" cy="3836020"/>
          </a:xfrm>
          <a:prstGeom prst="rect">
            <a:avLst/>
          </a:prstGeom>
        </p:spPr>
      </p:pic>
      <p:sp>
        <p:nvSpPr>
          <p:cNvPr id="185" name="Google Shape;185;p17"/>
          <p:cNvSpPr txBox="1">
            <a:spLocks noGrp="1"/>
          </p:cNvSpPr>
          <p:nvPr>
            <p:ph type="ctrTitle"/>
          </p:nvPr>
        </p:nvSpPr>
        <p:spPr>
          <a:xfrm>
            <a:off x="1108267" y="2141265"/>
            <a:ext cx="2852568" cy="10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5400" dirty="0">
                <a:solidFill>
                  <a:srgbClr val="43434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Goal</a:t>
            </a:r>
            <a:endParaRPr sz="5400" dirty="0">
              <a:solidFill>
                <a:srgbClr val="43434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1"/>
          </p:nvPr>
        </p:nvSpPr>
        <p:spPr>
          <a:xfrm>
            <a:off x="285466" y="3076919"/>
            <a:ext cx="6072394" cy="23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</a:pPr>
            <a:endParaRPr lang="en-US" dirty="0">
              <a:solidFill>
                <a:srgbClr val="43434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Investigate f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eatures and create a model that predict the price of a house at sale.</a:t>
            </a:r>
            <a:endParaRPr dirty="0">
              <a:solidFill>
                <a:srgbClr val="43434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/>
            <a:endParaRPr dirty="0">
              <a:solidFill>
                <a:srgbClr val="434343"/>
              </a:solidFill>
            </a:endParaRPr>
          </a:p>
        </p:txBody>
      </p:sp>
      <p:grpSp>
        <p:nvGrpSpPr>
          <p:cNvPr id="187" name="Google Shape;187;p17"/>
          <p:cNvGrpSpPr/>
          <p:nvPr/>
        </p:nvGrpSpPr>
        <p:grpSpPr>
          <a:xfrm>
            <a:off x="3739011" y="147253"/>
            <a:ext cx="2640287" cy="2543812"/>
            <a:chOff x="1029600" y="238175"/>
            <a:chExt cx="5360625" cy="5164750"/>
          </a:xfrm>
        </p:grpSpPr>
        <p:sp>
          <p:nvSpPr>
            <p:cNvPr id="188" name="Google Shape;188;p17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7" name="Google Shape;197;p17"/>
          <p:cNvSpPr txBox="1"/>
          <p:nvPr/>
        </p:nvSpPr>
        <p:spPr>
          <a:xfrm>
            <a:off x="3519019" y="2198351"/>
            <a:ext cx="3226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MY</a:t>
            </a:r>
            <a:r>
              <a:rPr lang="en" sz="4000" dirty="0">
                <a:solidFill>
                  <a:srgbClr val="74C1B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HOME</a:t>
            </a:r>
            <a:endParaRPr sz="4000" dirty="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3519019" y="2850732"/>
            <a:ext cx="3226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 ESTATE</a:t>
            </a:r>
            <a:endParaRPr sz="1600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200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bulous Friday - June 15th - That's What She Read">
            <a:extLst>
              <a:ext uri="{FF2B5EF4-FFF2-40B4-BE49-F238E27FC236}">
                <a16:creationId xmlns:a16="http://schemas.microsoft.com/office/drawing/2014/main" id="{AF7BB6EB-B010-164D-908B-680129006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18447" y="1406284"/>
            <a:ext cx="2540000" cy="2404533"/>
          </a:xfrm>
          <a:prstGeom prst="rect">
            <a:avLst/>
          </a:prstGeom>
        </p:spPr>
      </p:pic>
      <p:sp>
        <p:nvSpPr>
          <p:cNvPr id="153" name="Google Shape;153;p16"/>
          <p:cNvSpPr txBox="1">
            <a:spLocks noGrp="1"/>
          </p:cNvSpPr>
          <p:nvPr>
            <p:ph type="ctrTitle" idx="15"/>
          </p:nvPr>
        </p:nvSpPr>
        <p:spPr>
          <a:xfrm>
            <a:off x="1121542" y="948069"/>
            <a:ext cx="6683200" cy="4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154" name="Google Shape;154;p16"/>
          <p:cNvSpPr/>
          <p:nvPr/>
        </p:nvSpPr>
        <p:spPr>
          <a:xfrm>
            <a:off x="8281861" y="2012633"/>
            <a:ext cx="876400" cy="8764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2540000" y="2012633"/>
            <a:ext cx="876400" cy="8764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/>
          </p:nvPr>
        </p:nvSpPr>
        <p:spPr>
          <a:xfrm>
            <a:off x="4932136" y="2086855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5402992" y="4016467"/>
            <a:ext cx="876400" cy="876400"/>
          </a:xfrm>
          <a:prstGeom prst="ellipse">
            <a:avLst/>
          </a:prstGeom>
          <a:solidFill>
            <a:srgbClr val="9AD7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title" idx="8"/>
          </p:nvPr>
        </p:nvSpPr>
        <p:spPr>
          <a:xfrm>
            <a:off x="7821675" y="2097388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4"/>
          </p:nvPr>
        </p:nvSpPr>
        <p:spPr>
          <a:xfrm>
            <a:off x="4829484" y="5092331"/>
            <a:ext cx="25420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600" dirty="0"/>
              <a:t>Here you could describe the topic of the section</a:t>
            </a:r>
            <a:endParaRPr sz="1600"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title" idx="5"/>
          </p:nvPr>
        </p:nvSpPr>
        <p:spPr>
          <a:xfrm>
            <a:off x="4932136" y="412245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3"/>
          </p:nvPr>
        </p:nvSpPr>
        <p:spPr>
          <a:xfrm>
            <a:off x="7719875" y="5092331"/>
            <a:ext cx="25420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400" dirty="0"/>
              <a:t>I will see you soon</a:t>
            </a:r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14"/>
          </p:nvPr>
        </p:nvSpPr>
        <p:spPr>
          <a:xfrm>
            <a:off x="7821675" y="412245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06</a:t>
            </a:r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ctrTitle" idx="6"/>
          </p:nvPr>
        </p:nvSpPr>
        <p:spPr>
          <a:xfrm>
            <a:off x="7442675" y="2471084"/>
            <a:ext cx="3096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7"/>
          </p:nvPr>
        </p:nvSpPr>
        <p:spPr>
          <a:xfrm>
            <a:off x="7719875" y="3086333"/>
            <a:ext cx="25420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400" dirty="0"/>
              <a:t>Imputing Missing Values</a:t>
            </a:r>
          </a:p>
          <a:p>
            <a:pPr marL="0" indent="0"/>
            <a:r>
              <a:rPr lang="en-US" sz="1400" dirty="0"/>
              <a:t>Importing Missing Values</a:t>
            </a:r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18"/>
          </p:nvPr>
        </p:nvSpPr>
        <p:spPr>
          <a:xfrm>
            <a:off x="2060833" y="2086855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9"/>
          </p:nvPr>
        </p:nvSpPr>
        <p:spPr>
          <a:xfrm>
            <a:off x="7442649" y="4479215"/>
            <a:ext cx="3096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Conclusion and Evaluation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ctrTitle" idx="16"/>
          </p:nvPr>
        </p:nvSpPr>
        <p:spPr>
          <a:xfrm>
            <a:off x="1634833" y="2471084"/>
            <a:ext cx="3190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dirty="0">
                <a:latin typeface="Aharoni" panose="020F0502020204030204" pitchFamily="34" charset="0"/>
                <a:cs typeface="Aharoni" panose="020F0502020204030204" pitchFamily="34" charset="0"/>
              </a:rPr>
              <a:t>Import Packages and Data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7"/>
          </p:nvPr>
        </p:nvSpPr>
        <p:spPr>
          <a:xfrm>
            <a:off x="1959033" y="3086333"/>
            <a:ext cx="25420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400" dirty="0"/>
              <a:t>First Date with Datasets</a:t>
            </a:r>
            <a:endParaRPr sz="1400" dirty="0"/>
          </a:p>
        </p:txBody>
      </p:sp>
      <p:sp>
        <p:nvSpPr>
          <p:cNvPr id="169" name="Google Shape;169;p16"/>
          <p:cNvSpPr txBox="1">
            <a:spLocks noGrp="1"/>
          </p:cNvSpPr>
          <p:nvPr>
            <p:ph type="ctrTitle" idx="19"/>
          </p:nvPr>
        </p:nvSpPr>
        <p:spPr>
          <a:xfrm>
            <a:off x="1681916" y="4479215"/>
            <a:ext cx="3096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20"/>
          </p:nvPr>
        </p:nvSpPr>
        <p:spPr>
          <a:xfrm>
            <a:off x="1837954" y="5132979"/>
            <a:ext cx="3111841" cy="10382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sz="1400" dirty="0"/>
              <a:t>Dummy Variables Creation</a:t>
            </a:r>
          </a:p>
          <a:p>
            <a:pPr lvl="0" algn="l"/>
            <a:r>
              <a:rPr lang="en-US" sz="1400" dirty="0"/>
              <a:t>Automatic Log Feature Selection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title" idx="21"/>
          </p:nvPr>
        </p:nvSpPr>
        <p:spPr>
          <a:xfrm>
            <a:off x="2060833" y="4122456"/>
            <a:ext cx="2338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172" name="Google Shape;172;p16"/>
          <p:cNvSpPr txBox="1">
            <a:spLocks noGrp="1"/>
          </p:cNvSpPr>
          <p:nvPr>
            <p:ph type="ctrTitle"/>
          </p:nvPr>
        </p:nvSpPr>
        <p:spPr>
          <a:xfrm>
            <a:off x="4552853" y="2471084"/>
            <a:ext cx="3096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Exploratory Data Analysis</a:t>
            </a:r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4472127" y="3086347"/>
            <a:ext cx="2900194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400" dirty="0"/>
              <a:t>High Level Checks</a:t>
            </a:r>
          </a:p>
          <a:p>
            <a:pPr marL="0" indent="0"/>
            <a:r>
              <a:rPr lang="en-US" sz="1400" dirty="0"/>
              <a:t>Investigating  Sale Price and Features</a:t>
            </a:r>
          </a:p>
          <a:p>
            <a:pPr marL="0" indent="0"/>
            <a:endParaRPr dirty="0"/>
          </a:p>
        </p:txBody>
      </p:sp>
      <p:sp>
        <p:nvSpPr>
          <p:cNvPr id="174" name="Google Shape;174;p16"/>
          <p:cNvSpPr txBox="1">
            <a:spLocks noGrp="1"/>
          </p:cNvSpPr>
          <p:nvPr>
            <p:ph type="ctrTitle" idx="3"/>
          </p:nvPr>
        </p:nvSpPr>
        <p:spPr>
          <a:xfrm>
            <a:off x="4553137" y="4479215"/>
            <a:ext cx="3096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Modeling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75" name="Google Shape;175;p16"/>
          <p:cNvGrpSpPr/>
          <p:nvPr/>
        </p:nvGrpSpPr>
        <p:grpSpPr>
          <a:xfrm>
            <a:off x="10772618" y="3724949"/>
            <a:ext cx="1384596" cy="2902072"/>
            <a:chOff x="2106350" y="2477950"/>
            <a:chExt cx="872425" cy="1828576"/>
          </a:xfrm>
        </p:grpSpPr>
        <p:sp>
          <p:nvSpPr>
            <p:cNvPr id="176" name="Google Shape;176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8" name="Google Shape;178;p16"/>
          <p:cNvGrpSpPr/>
          <p:nvPr/>
        </p:nvGrpSpPr>
        <p:grpSpPr>
          <a:xfrm>
            <a:off x="10711162" y="5043392"/>
            <a:ext cx="1007469" cy="1733077"/>
            <a:chOff x="5609750" y="3138575"/>
            <a:chExt cx="634800" cy="1092000"/>
          </a:xfrm>
        </p:grpSpPr>
        <p:sp>
          <p:nvSpPr>
            <p:cNvPr id="179" name="Google Shape;179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9768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3" name="Google Shape;1193;p31"/>
          <p:cNvGraphicFramePr/>
          <p:nvPr>
            <p:extLst>
              <p:ext uri="{D42A27DB-BD31-4B8C-83A1-F6EECF244321}">
                <p14:modId xmlns:p14="http://schemas.microsoft.com/office/powerpoint/2010/main" val="4196437174"/>
              </p:ext>
            </p:extLst>
          </p:nvPr>
        </p:nvGraphicFramePr>
        <p:xfrm>
          <a:off x="963827" y="1037968"/>
          <a:ext cx="10500534" cy="53445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9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57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23</a:t>
                      </a:r>
                      <a:endParaRPr sz="2800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ea typeface="Montserrat ExtraBold"/>
                          <a:cs typeface="Aharoni" panose="02010803020104030203" pitchFamily="2" charset="-79"/>
                          <a:sym typeface="Montserrat ExtraBold"/>
                        </a:rPr>
                        <a:t>18</a:t>
                      </a:r>
                      <a:endParaRPr sz="2800" b="1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ea typeface="Montserrat ExtraBold"/>
                        <a:cs typeface="Aharoni" panose="02010803020104030203" pitchFamily="2" charset="-79"/>
                        <a:sym typeface="Montserrat ExtraBold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ea typeface="Montserrat ExtraBold"/>
                          <a:cs typeface="Aharoni" panose="02010803020104030203" pitchFamily="2" charset="-79"/>
                          <a:sym typeface="Montserrat ExtraBold"/>
                        </a:rPr>
                        <a:t>14</a:t>
                      </a:r>
                      <a:endParaRPr sz="2800" b="1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ea typeface="Montserrat ExtraBold"/>
                        <a:cs typeface="Aharoni" panose="02010803020104030203" pitchFamily="2" charset="-79"/>
                        <a:sym typeface="Montserrat ExtraBold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ea typeface="Montserrat ExtraBold"/>
                          <a:cs typeface="Aharoni" panose="02010803020104030203" pitchFamily="2" charset="-79"/>
                          <a:sym typeface="Montserrat ExtraBold"/>
                        </a:rPr>
                        <a:t>23</a:t>
                      </a:r>
                      <a:endParaRPr sz="2800" b="1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ea typeface="Montserrat ExtraBold"/>
                        <a:cs typeface="Aharoni" panose="02010803020104030203" pitchFamily="2" charset="-79"/>
                        <a:sym typeface="Montserrat ExtraBold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  <a:sym typeface="Montserrat ExtraBold"/>
                        </a:rPr>
                        <a:t>Ordinal</a:t>
                      </a:r>
                      <a:endParaRPr sz="200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rgbClr val="434343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Continuous</a:t>
                      </a:r>
                      <a:endParaRPr sz="2000" dirty="0">
                        <a:solidFill>
                          <a:srgbClr val="434343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Discrete</a:t>
                      </a:r>
                      <a:endParaRPr sz="20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Nominal</a:t>
                      </a:r>
                      <a:endParaRPr sz="20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Montserrat ExtraBold"/>
                          <a:cs typeface="Aharoni" panose="02010803020104030203" pitchFamily="2" charset="-79"/>
                          <a:sym typeface="Montserrat ExtraBold"/>
                        </a:rPr>
                        <a:t>Rank able</a:t>
                      </a:r>
                      <a:endParaRPr sz="200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Measurable</a:t>
                      </a:r>
                      <a:endParaRPr sz="20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Countable</a:t>
                      </a:r>
                      <a:endParaRPr sz="20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Categorical</a:t>
                      </a:r>
                      <a:endParaRPr sz="20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7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Montserrat ExtraBold"/>
                          <a:cs typeface="Aharoni" panose="02010803020104030203" pitchFamily="2" charset="-79"/>
                          <a:sym typeface="Montserrat ExtraBold"/>
                        </a:rPr>
                        <a:t>Quality 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  <a:sym typeface="Montserrat ExtraBold"/>
                        </a:rPr>
                        <a:t>Conditions,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  <a:sym typeface="Montserrat ExtraBold"/>
                        </a:rPr>
                        <a:t>Slope</a:t>
                      </a: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Lot Area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Gr </a:t>
                      </a:r>
                      <a:r>
                        <a:rPr lang="en-US" sz="1800" dirty="0" err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Lv</a:t>
                      </a: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</a:t>
                      </a:r>
                      <a:r>
                        <a:rPr lang="en-US" sz="1800" dirty="0" err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Sqf</a:t>
                      </a:r>
                      <a:endParaRPr lang="en-US" sz="1800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Garage Area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Stay as it is</a:t>
                      </a:r>
                      <a:endParaRPr sz="1800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Year/Month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Garage Car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Full Bath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Dummfy</a:t>
                      </a:r>
                      <a:endParaRPr sz="1800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Street/Alley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Neighborhood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 err="1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Bldg</a:t>
                      </a:r>
                      <a:r>
                        <a:rPr lang="en-US" sz="1800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Type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Dummfy</a:t>
                      </a:r>
                      <a:endParaRPr sz="1800" dirty="0">
                        <a:solidFill>
                          <a:schemeClr val="accent2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6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124712" marR="124712" marT="124712" marB="1247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500" dirty="0"/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500"/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500" dirty="0"/>
                    </a:p>
                  </a:txBody>
                  <a:tcPr marL="124712" marR="124712" marT="124712" marB="1247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95" name="Rectangle 10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Google Shape;1192;p31"/>
          <p:cNvSpPr txBox="1">
            <a:spLocks noGrp="1"/>
          </p:cNvSpPr>
          <p:nvPr>
            <p:ph type="ctrTitle"/>
          </p:nvPr>
        </p:nvSpPr>
        <p:spPr>
          <a:xfrm>
            <a:off x="1830211" y="5187651"/>
            <a:ext cx="8991600" cy="1264762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rgbClr val="40404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Features Engeneering</a:t>
            </a:r>
            <a:endParaRPr lang="en-US" sz="4000" kern="1200" dirty="0">
              <a:solidFill>
                <a:srgbClr val="40404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87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392A-FADF-3E47-9E21-F0EDCCA0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True or False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836-45F2-A245-B23A-109469FF8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1870"/>
            <a:ext cx="5157787" cy="1459789"/>
          </a:xfr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U.S Homes</a:t>
            </a:r>
          </a:p>
          <a:p>
            <a:pPr algn="ctr"/>
            <a:r>
              <a:rPr lang="en-US" sz="1900" dirty="0">
                <a:solidFill>
                  <a:schemeClr val="bg1"/>
                </a:solidFill>
              </a:rPr>
              <a:t> are 1,000 </a:t>
            </a:r>
            <a:r>
              <a:rPr lang="en-US" sz="1900" dirty="0" err="1">
                <a:solidFill>
                  <a:schemeClr val="bg1"/>
                </a:solidFill>
              </a:rPr>
              <a:t>sq</a:t>
            </a:r>
            <a:r>
              <a:rPr lang="en-US" sz="1900" dirty="0">
                <a:solidFill>
                  <a:schemeClr val="bg1"/>
                </a:solidFill>
              </a:rPr>
              <a:t> ft larger than in 1973. The average household has  declined from 3.01 to 2.52.Meaning- living space per person has nearly doubled!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6D1F9-E39D-5B41-AE85-D28D48582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6" y="3181278"/>
            <a:ext cx="6520017" cy="31750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6F254F-AFBF-484D-89C3-DE8D5E8EA1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181278"/>
            <a:ext cx="5977053" cy="301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46BAB-0EF4-6840-A612-995141659D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969"/>
          <a:stretch/>
        </p:blipFill>
        <p:spPr>
          <a:xfrm>
            <a:off x="6654254" y="1461870"/>
            <a:ext cx="4776923" cy="14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24D7-0B57-784C-9212-ECC8312C4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kern="1200">
                <a:latin typeface="+mj-lt"/>
                <a:ea typeface="+mj-ea"/>
                <a:cs typeface="+mj-cs"/>
              </a:rPr>
              <a:t>Correlation </a:t>
            </a:r>
            <a:endParaRPr lang="en-US" sz="26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7F23E-281F-1640-94CB-1D339504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19" y="961812"/>
            <a:ext cx="5651561" cy="4930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93FCDC-39AF-3C42-94A6-7F40CB967FFD}"/>
              </a:ext>
            </a:extLst>
          </p:cNvPr>
          <p:cNvSpPr/>
          <p:nvPr/>
        </p:nvSpPr>
        <p:spPr>
          <a:xfrm>
            <a:off x="5317998" y="3248182"/>
            <a:ext cx="155600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en-US" b="1" spc="30" dirty="0">
                <a:solidFill>
                  <a:srgbClr val="020202"/>
                </a:solidFill>
                <a:latin typeface="Open Sans"/>
                <a:ea typeface="Times New Roman" panose="02020603050405020304" pitchFamily="18" charset="0"/>
              </a:rPr>
              <a:t>Data Cleaning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4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>
            <a:spLocks noGrp="1"/>
          </p:cNvSpPr>
          <p:nvPr>
            <p:ph type="ctrTitle" idx="2"/>
          </p:nvPr>
        </p:nvSpPr>
        <p:spPr>
          <a:xfrm>
            <a:off x="1054633" y="960000"/>
            <a:ext cx="6683200" cy="4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Features that impact the price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4" name="Google Shape;354;p20"/>
          <p:cNvSpPr txBox="1">
            <a:spLocks noGrp="1"/>
          </p:cNvSpPr>
          <p:nvPr>
            <p:ph type="ctrTitle"/>
          </p:nvPr>
        </p:nvSpPr>
        <p:spPr>
          <a:xfrm>
            <a:off x="1144633" y="3646600"/>
            <a:ext cx="3413600" cy="4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A NEIGHBORHOOD 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Overall Conditions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5" name="Google Shape;355;p20"/>
          <p:cNvSpPr txBox="1">
            <a:spLocks noGrp="1"/>
          </p:cNvSpPr>
          <p:nvPr>
            <p:ph type="subTitle" idx="1"/>
          </p:nvPr>
        </p:nvSpPr>
        <p:spPr>
          <a:xfrm>
            <a:off x="1359432" y="3940133"/>
            <a:ext cx="2984000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Basement, number of floors, square footage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Garage Features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When was build and Renovated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Area Features</a:t>
            </a:r>
            <a:br>
              <a:rPr lang="en" dirty="0"/>
            </a:br>
            <a:endParaRPr lang="en" dirty="0"/>
          </a:p>
          <a:p>
            <a:pPr marL="0" indent="0"/>
            <a:endParaRPr dirty="0"/>
          </a:p>
        </p:txBody>
      </p:sp>
      <p:sp>
        <p:nvSpPr>
          <p:cNvPr id="356" name="Google Shape;356;p20"/>
          <p:cNvSpPr txBox="1">
            <a:spLocks noGrp="1"/>
          </p:cNvSpPr>
          <p:nvPr>
            <p:ph type="subTitle" idx="3"/>
          </p:nvPr>
        </p:nvSpPr>
        <p:spPr>
          <a:xfrm>
            <a:off x="7697833" y="4004773"/>
            <a:ext cx="3738235" cy="1797727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Sawyer: </a:t>
            </a:r>
          </a:p>
          <a:p>
            <a:pPr marL="0" indent="0" algn="l"/>
            <a:r>
              <a:rPr lang="en" b="1" dirty="0">
                <a:solidFill>
                  <a:srgbClr val="7030A0"/>
                </a:solidFill>
              </a:rPr>
              <a:t>cheap</a:t>
            </a:r>
            <a:r>
              <a:rPr lang="en" dirty="0"/>
              <a:t> -------------</a:t>
            </a:r>
            <a:r>
              <a:rPr lang="en" b="1" dirty="0">
                <a:solidFill>
                  <a:srgbClr val="7030A0"/>
                </a:solidFill>
              </a:rPr>
              <a:t>remodeled</a:t>
            </a:r>
            <a:r>
              <a:rPr lang="en" dirty="0"/>
              <a:t> :-----</a:t>
            </a:r>
            <a:r>
              <a:rPr lang="en" b="1" dirty="0">
                <a:solidFill>
                  <a:srgbClr val="7030A0"/>
                </a:solidFill>
              </a:rPr>
              <a:t>Price change             </a:t>
            </a:r>
            <a:r>
              <a:rPr lang="en" dirty="0">
                <a:solidFill>
                  <a:srgbClr val="C00000"/>
                </a:solidFill>
              </a:rPr>
              <a:t>	</a:t>
            </a:r>
            <a:r>
              <a:rPr lang="en" b="1" dirty="0"/>
              <a:t>99%               39%.             </a:t>
            </a:r>
            <a:r>
              <a:rPr lang="en" dirty="0">
                <a:solidFill>
                  <a:srgbClr val="C00000"/>
                </a:solidFill>
              </a:rPr>
              <a:t>-</a:t>
            </a:r>
            <a:r>
              <a:rPr lang="en" b="1" dirty="0">
                <a:solidFill>
                  <a:srgbClr val="C00000"/>
                </a:solidFill>
              </a:rPr>
              <a:t> 7%</a:t>
            </a:r>
            <a:endParaRPr lang="en" b="1" dirty="0"/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Brookside</a:t>
            </a:r>
          </a:p>
          <a:p>
            <a:pPr marL="0" indent="0" algn="l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       </a:t>
            </a:r>
            <a:r>
              <a:rPr lang="en" b="1" dirty="0">
                <a:cs typeface="Aharoni" panose="02010803020104030203" pitchFamily="2" charset="-79"/>
              </a:rPr>
              <a:t>    97%.                    97%                    4%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Old Town</a:t>
            </a:r>
          </a:p>
          <a:p>
            <a:pPr marL="0" indent="0" algn="l"/>
            <a:r>
              <a:rPr lang="en" b="1" dirty="0">
                <a:cs typeface="Aharoni" panose="02010803020104030203" pitchFamily="2" charset="-79"/>
              </a:rPr>
              <a:t>                97%           90%.                          </a:t>
            </a:r>
            <a:r>
              <a:rPr lang="en" dirty="0">
                <a:solidFill>
                  <a:srgbClr val="FF0000"/>
                </a:solidFill>
                <a:cs typeface="Aharoni" panose="02010803020104030203" pitchFamily="2" charset="-79"/>
              </a:rPr>
              <a:t>-6</a:t>
            </a:r>
            <a:endParaRPr dirty="0">
              <a:solidFill>
                <a:srgbClr val="FF0000"/>
              </a:solidFill>
              <a:cs typeface="Aharoni" panose="02010803020104030203" pitchFamily="2" charset="-79"/>
            </a:endParaRPr>
          </a:p>
        </p:txBody>
      </p:sp>
      <p:sp>
        <p:nvSpPr>
          <p:cNvPr id="357" name="Google Shape;357;p20"/>
          <p:cNvSpPr txBox="1">
            <a:spLocks noGrp="1"/>
          </p:cNvSpPr>
          <p:nvPr>
            <p:ph type="ctrTitle" idx="4"/>
          </p:nvPr>
        </p:nvSpPr>
        <p:spPr>
          <a:xfrm>
            <a:off x="7697833" y="3433800"/>
            <a:ext cx="3413600" cy="4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Cheapest Neighborhood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8" name="Google Shape;358;p20"/>
          <p:cNvSpPr txBox="1">
            <a:spLocks noGrp="1"/>
          </p:cNvSpPr>
          <p:nvPr>
            <p:ph type="subTitle" idx="5"/>
          </p:nvPr>
        </p:nvSpPr>
        <p:spPr>
          <a:xfrm>
            <a:off x="4603999" y="2737000"/>
            <a:ext cx="2984000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Clear Creek 47%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Crawford 27 %</a:t>
            </a:r>
          </a:p>
          <a:p>
            <a:pPr marL="0" indent="0"/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Mitchel 12</a:t>
            </a:r>
            <a:endParaRPr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9" name="Google Shape;359;p20"/>
          <p:cNvSpPr txBox="1">
            <a:spLocks noGrp="1"/>
          </p:cNvSpPr>
          <p:nvPr>
            <p:ph type="ctrTitle" idx="6"/>
          </p:nvPr>
        </p:nvSpPr>
        <p:spPr>
          <a:xfrm>
            <a:off x="4389200" y="2443467"/>
            <a:ext cx="3413600" cy="4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>
                <a:latin typeface="Aharoni" panose="02010803020104030203" pitchFamily="2" charset="-79"/>
                <a:cs typeface="Aharoni" panose="02010803020104030203" pitchFamily="2" charset="-79"/>
              </a:rPr>
              <a:t>Top 3 Increase in Prices</a:t>
            </a:r>
            <a:endParaRPr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60" name="Google Shape;360;p20"/>
          <p:cNvGrpSpPr/>
          <p:nvPr/>
        </p:nvGrpSpPr>
        <p:grpSpPr>
          <a:xfrm>
            <a:off x="2999442" y="3985151"/>
            <a:ext cx="6192852" cy="3172731"/>
            <a:chOff x="2249581" y="2988863"/>
            <a:chExt cx="4644639" cy="2379548"/>
          </a:xfrm>
        </p:grpSpPr>
        <p:sp>
          <p:nvSpPr>
            <p:cNvPr id="361" name="Google Shape;361;p20"/>
            <p:cNvSpPr/>
            <p:nvPr/>
          </p:nvSpPr>
          <p:spPr>
            <a:xfrm>
              <a:off x="2637549" y="3398959"/>
              <a:ext cx="4010159" cy="1595803"/>
            </a:xfrm>
            <a:custGeom>
              <a:avLst/>
              <a:gdLst/>
              <a:ahLst/>
              <a:cxnLst/>
              <a:rect l="l" t="t" r="r" b="b"/>
              <a:pathLst>
                <a:path w="247007" h="98294" extrusionOk="0">
                  <a:moveTo>
                    <a:pt x="168103" y="1"/>
                  </a:moveTo>
                  <a:cubicBezTo>
                    <a:pt x="166328" y="1"/>
                    <a:pt x="164550" y="734"/>
                    <a:pt x="163185" y="2207"/>
                  </a:cubicBezTo>
                  <a:lnTo>
                    <a:pt x="141106" y="26046"/>
                  </a:lnTo>
                  <a:cubicBezTo>
                    <a:pt x="140840" y="26332"/>
                    <a:pt x="140493" y="26477"/>
                    <a:pt x="140144" y="26477"/>
                  </a:cubicBezTo>
                  <a:cubicBezTo>
                    <a:pt x="139834" y="26477"/>
                    <a:pt x="139522" y="26363"/>
                    <a:pt x="139267" y="26131"/>
                  </a:cubicBezTo>
                  <a:lnTo>
                    <a:pt x="122255" y="9365"/>
                  </a:lnTo>
                  <a:cubicBezTo>
                    <a:pt x="121015" y="8143"/>
                    <a:pt x="119386" y="7519"/>
                    <a:pt x="117748" y="7519"/>
                  </a:cubicBezTo>
                  <a:cubicBezTo>
                    <a:pt x="116411" y="7519"/>
                    <a:pt x="115068" y="7935"/>
                    <a:pt x="113926" y="8782"/>
                  </a:cubicBezTo>
                  <a:lnTo>
                    <a:pt x="100257" y="18925"/>
                  </a:lnTo>
                  <a:cubicBezTo>
                    <a:pt x="100061" y="19170"/>
                    <a:pt x="99786" y="19339"/>
                    <a:pt x="99480" y="19403"/>
                  </a:cubicBezTo>
                  <a:lnTo>
                    <a:pt x="83820" y="2496"/>
                  </a:lnTo>
                  <a:cubicBezTo>
                    <a:pt x="82457" y="1024"/>
                    <a:pt x="80678" y="290"/>
                    <a:pt x="78903" y="290"/>
                  </a:cubicBezTo>
                  <a:cubicBezTo>
                    <a:pt x="77078" y="290"/>
                    <a:pt x="75255" y="1065"/>
                    <a:pt x="73888" y="2611"/>
                  </a:cubicBezTo>
                  <a:lnTo>
                    <a:pt x="62720" y="15241"/>
                  </a:lnTo>
                  <a:cubicBezTo>
                    <a:pt x="61788" y="16295"/>
                    <a:pt x="60242" y="16628"/>
                    <a:pt x="58659" y="16628"/>
                  </a:cubicBezTo>
                  <a:cubicBezTo>
                    <a:pt x="58501" y="16628"/>
                    <a:pt x="58343" y="16624"/>
                    <a:pt x="58185" y="16618"/>
                  </a:cubicBezTo>
                  <a:cubicBezTo>
                    <a:pt x="58041" y="16612"/>
                    <a:pt x="57898" y="16610"/>
                    <a:pt x="57755" y="16610"/>
                  </a:cubicBezTo>
                  <a:cubicBezTo>
                    <a:pt x="54347" y="16610"/>
                    <a:pt x="51136" y="18214"/>
                    <a:pt x="49238" y="21065"/>
                  </a:cubicBezTo>
                  <a:cubicBezTo>
                    <a:pt x="37037" y="39400"/>
                    <a:pt x="1" y="97831"/>
                    <a:pt x="977" y="97831"/>
                  </a:cubicBezTo>
                  <a:lnTo>
                    <a:pt x="8559" y="97846"/>
                  </a:lnTo>
                  <a:cubicBezTo>
                    <a:pt x="8501" y="97940"/>
                    <a:pt x="8471" y="98005"/>
                    <a:pt x="8499" y="98005"/>
                  </a:cubicBezTo>
                  <a:lnTo>
                    <a:pt x="49285" y="97926"/>
                  </a:lnTo>
                  <a:lnTo>
                    <a:pt x="238508" y="98294"/>
                  </a:lnTo>
                  <a:cubicBezTo>
                    <a:pt x="238577" y="98294"/>
                    <a:pt x="238168" y="98035"/>
                    <a:pt x="237351" y="97558"/>
                  </a:cubicBezTo>
                  <a:lnTo>
                    <a:pt x="246031" y="97540"/>
                  </a:lnTo>
                  <a:cubicBezTo>
                    <a:pt x="247006" y="97540"/>
                    <a:pt x="209968" y="39111"/>
                    <a:pt x="197768" y="20776"/>
                  </a:cubicBezTo>
                  <a:cubicBezTo>
                    <a:pt x="195870" y="17923"/>
                    <a:pt x="192661" y="16321"/>
                    <a:pt x="189251" y="16321"/>
                  </a:cubicBezTo>
                  <a:cubicBezTo>
                    <a:pt x="189108" y="16321"/>
                    <a:pt x="188965" y="16324"/>
                    <a:pt x="188821" y="16329"/>
                  </a:cubicBezTo>
                  <a:cubicBezTo>
                    <a:pt x="188663" y="16335"/>
                    <a:pt x="188505" y="16339"/>
                    <a:pt x="188347" y="16339"/>
                  </a:cubicBezTo>
                  <a:cubicBezTo>
                    <a:pt x="186763" y="16339"/>
                    <a:pt x="185218" y="16006"/>
                    <a:pt x="184287" y="14952"/>
                  </a:cubicBezTo>
                  <a:lnTo>
                    <a:pt x="173117" y="2322"/>
                  </a:lnTo>
                  <a:cubicBezTo>
                    <a:pt x="171750" y="776"/>
                    <a:pt x="169928" y="1"/>
                    <a:pt x="168103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093353" y="3398553"/>
              <a:ext cx="525397" cy="309163"/>
            </a:xfrm>
            <a:custGeom>
              <a:avLst/>
              <a:gdLst/>
              <a:ahLst/>
              <a:cxnLst/>
              <a:rect l="l" t="t" r="r" b="b"/>
              <a:pathLst>
                <a:path w="32362" h="19043" extrusionOk="0">
                  <a:moveTo>
                    <a:pt x="17214" y="1"/>
                  </a:moveTo>
                  <a:cubicBezTo>
                    <a:pt x="15031" y="1"/>
                    <a:pt x="12837" y="1278"/>
                    <a:pt x="10822" y="3581"/>
                  </a:cubicBezTo>
                  <a:lnTo>
                    <a:pt x="652" y="14237"/>
                  </a:lnTo>
                  <a:cubicBezTo>
                    <a:pt x="0" y="14981"/>
                    <a:pt x="578" y="16076"/>
                    <a:pt x="1471" y="16076"/>
                  </a:cubicBezTo>
                  <a:cubicBezTo>
                    <a:pt x="1573" y="16076"/>
                    <a:pt x="1680" y="16061"/>
                    <a:pt x="1790" y="16030"/>
                  </a:cubicBezTo>
                  <a:lnTo>
                    <a:pt x="9601" y="13799"/>
                  </a:lnTo>
                  <a:cubicBezTo>
                    <a:pt x="9702" y="13770"/>
                    <a:pt x="9805" y="13756"/>
                    <a:pt x="9906" y="13756"/>
                  </a:cubicBezTo>
                  <a:cubicBezTo>
                    <a:pt x="10195" y="13756"/>
                    <a:pt x="10477" y="13869"/>
                    <a:pt x="10688" y="14079"/>
                  </a:cubicBezTo>
                  <a:lnTo>
                    <a:pt x="15326" y="18718"/>
                  </a:lnTo>
                  <a:cubicBezTo>
                    <a:pt x="15544" y="18936"/>
                    <a:pt x="15827" y="19042"/>
                    <a:pt x="16108" y="19042"/>
                  </a:cubicBezTo>
                  <a:cubicBezTo>
                    <a:pt x="16450" y="19042"/>
                    <a:pt x="16791" y="18884"/>
                    <a:pt x="17009" y="18579"/>
                  </a:cubicBezTo>
                  <a:lnTo>
                    <a:pt x="20139" y="14197"/>
                  </a:lnTo>
                  <a:cubicBezTo>
                    <a:pt x="20349" y="13903"/>
                    <a:pt x="20685" y="13734"/>
                    <a:pt x="21038" y="13734"/>
                  </a:cubicBezTo>
                  <a:cubicBezTo>
                    <a:pt x="21109" y="13734"/>
                    <a:pt x="21180" y="13741"/>
                    <a:pt x="21251" y="13755"/>
                  </a:cubicBezTo>
                  <a:lnTo>
                    <a:pt x="30673" y="15577"/>
                  </a:lnTo>
                  <a:cubicBezTo>
                    <a:pt x="30750" y="15592"/>
                    <a:pt x="30824" y="15599"/>
                    <a:pt x="30897" y="15599"/>
                  </a:cubicBezTo>
                  <a:cubicBezTo>
                    <a:pt x="31808" y="15599"/>
                    <a:pt x="32362" y="14487"/>
                    <a:pt x="31709" y="13755"/>
                  </a:cubicBezTo>
                  <a:lnTo>
                    <a:pt x="22503" y="2766"/>
                  </a:lnTo>
                  <a:cubicBezTo>
                    <a:pt x="20819" y="875"/>
                    <a:pt x="19020" y="1"/>
                    <a:pt x="17214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63" name="Google Shape;363;p20"/>
            <p:cNvGrpSpPr/>
            <p:nvPr/>
          </p:nvGrpSpPr>
          <p:grpSpPr>
            <a:xfrm>
              <a:off x="5315156" y="3054155"/>
              <a:ext cx="411814" cy="1659568"/>
              <a:chOff x="8552424" y="3039756"/>
              <a:chExt cx="479746" cy="1933327"/>
            </a:xfrm>
          </p:grpSpPr>
          <p:sp>
            <p:nvSpPr>
              <p:cNvPr id="364" name="Google Shape;364;p20"/>
              <p:cNvSpPr/>
              <p:nvPr/>
            </p:nvSpPr>
            <p:spPr>
              <a:xfrm>
                <a:off x="8655204" y="3191816"/>
                <a:ext cx="273834" cy="376614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9637" extrusionOk="0">
                    <a:moveTo>
                      <a:pt x="874" y="0"/>
                    </a:moveTo>
                    <a:cubicBezTo>
                      <a:pt x="395" y="0"/>
                      <a:pt x="0" y="395"/>
                      <a:pt x="0" y="874"/>
                    </a:cubicBezTo>
                    <a:lnTo>
                      <a:pt x="0" y="8763"/>
                    </a:lnTo>
                    <a:cubicBezTo>
                      <a:pt x="0" y="9251"/>
                      <a:pt x="395" y="9636"/>
                      <a:pt x="874" y="9636"/>
                    </a:cubicBezTo>
                    <a:lnTo>
                      <a:pt x="6133" y="9636"/>
                    </a:lnTo>
                    <a:cubicBezTo>
                      <a:pt x="6622" y="9636"/>
                      <a:pt x="7007" y="9251"/>
                      <a:pt x="7007" y="8763"/>
                    </a:cubicBezTo>
                    <a:lnTo>
                      <a:pt x="7007" y="874"/>
                    </a:lnTo>
                    <a:cubicBezTo>
                      <a:pt x="7007" y="395"/>
                      <a:pt x="6622" y="0"/>
                      <a:pt x="6133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8620696" y="3534274"/>
                <a:ext cx="342849" cy="548019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4023" extrusionOk="0">
                    <a:moveTo>
                      <a:pt x="883" y="0"/>
                    </a:moveTo>
                    <a:cubicBezTo>
                      <a:pt x="395" y="0"/>
                      <a:pt x="0" y="395"/>
                      <a:pt x="10" y="873"/>
                    </a:cubicBezTo>
                    <a:lnTo>
                      <a:pt x="10" y="13149"/>
                    </a:lnTo>
                    <a:cubicBezTo>
                      <a:pt x="10" y="13628"/>
                      <a:pt x="395" y="14022"/>
                      <a:pt x="883" y="14022"/>
                    </a:cubicBezTo>
                    <a:lnTo>
                      <a:pt x="7890" y="14022"/>
                    </a:lnTo>
                    <a:cubicBezTo>
                      <a:pt x="8378" y="14022"/>
                      <a:pt x="8773" y="13628"/>
                      <a:pt x="8773" y="13149"/>
                    </a:cubicBezTo>
                    <a:lnTo>
                      <a:pt x="8773" y="873"/>
                    </a:lnTo>
                    <a:cubicBezTo>
                      <a:pt x="8773" y="395"/>
                      <a:pt x="8378" y="0"/>
                      <a:pt x="7890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8552424" y="4013981"/>
                <a:ext cx="479746" cy="959101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4542" extrusionOk="0">
                    <a:moveTo>
                      <a:pt x="874" y="0"/>
                    </a:moveTo>
                    <a:cubicBezTo>
                      <a:pt x="395" y="0"/>
                      <a:pt x="1" y="385"/>
                      <a:pt x="1" y="874"/>
                    </a:cubicBezTo>
                    <a:lnTo>
                      <a:pt x="1" y="23658"/>
                    </a:lnTo>
                    <a:cubicBezTo>
                      <a:pt x="1" y="24147"/>
                      <a:pt x="395" y="24541"/>
                      <a:pt x="874" y="24541"/>
                    </a:cubicBezTo>
                    <a:lnTo>
                      <a:pt x="12276" y="24541"/>
                    </a:lnTo>
                    <a:lnTo>
                      <a:pt x="12276" y="874"/>
                    </a:lnTo>
                    <a:cubicBezTo>
                      <a:pt x="12276" y="385"/>
                      <a:pt x="11881" y="0"/>
                      <a:pt x="11393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8635742" y="3039756"/>
                <a:ext cx="314203" cy="186216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4765" extrusionOk="0">
                    <a:moveTo>
                      <a:pt x="4125" y="1"/>
                    </a:moveTo>
                    <a:cubicBezTo>
                      <a:pt x="3882" y="1"/>
                      <a:pt x="3641" y="102"/>
                      <a:pt x="3466" y="304"/>
                    </a:cubicBezTo>
                    <a:lnTo>
                      <a:pt x="245" y="4042"/>
                    </a:lnTo>
                    <a:cubicBezTo>
                      <a:pt x="0" y="4323"/>
                      <a:pt x="198" y="4765"/>
                      <a:pt x="573" y="4765"/>
                    </a:cubicBezTo>
                    <a:lnTo>
                      <a:pt x="7467" y="4765"/>
                    </a:lnTo>
                    <a:cubicBezTo>
                      <a:pt x="7833" y="4765"/>
                      <a:pt x="8040" y="4342"/>
                      <a:pt x="7815" y="4051"/>
                    </a:cubicBezTo>
                    <a:lnTo>
                      <a:pt x="4809" y="332"/>
                    </a:lnTo>
                    <a:cubicBezTo>
                      <a:pt x="4632" y="111"/>
                      <a:pt x="4378" y="1"/>
                      <a:pt x="4125" y="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8654461" y="4115277"/>
                <a:ext cx="69758" cy="13842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542" extrusionOk="0">
                    <a:moveTo>
                      <a:pt x="893" y="0"/>
                    </a:moveTo>
                    <a:cubicBezTo>
                      <a:pt x="395" y="0"/>
                      <a:pt x="0" y="414"/>
                      <a:pt x="19" y="911"/>
                    </a:cubicBezTo>
                    <a:lnTo>
                      <a:pt x="19" y="2668"/>
                    </a:lnTo>
                    <a:cubicBezTo>
                      <a:pt x="19" y="3147"/>
                      <a:pt x="414" y="3541"/>
                      <a:pt x="893" y="3541"/>
                    </a:cubicBezTo>
                    <a:cubicBezTo>
                      <a:pt x="1381" y="3541"/>
                      <a:pt x="1776" y="3147"/>
                      <a:pt x="1766" y="2668"/>
                    </a:cubicBezTo>
                    <a:lnTo>
                      <a:pt x="1766" y="911"/>
                    </a:lnTo>
                    <a:cubicBezTo>
                      <a:pt x="1785" y="414"/>
                      <a:pt x="1390" y="0"/>
                      <a:pt x="893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8757984" y="3773913"/>
                <a:ext cx="68664" cy="137327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514" extrusionOk="0">
                    <a:moveTo>
                      <a:pt x="873" y="1"/>
                    </a:moveTo>
                    <a:cubicBezTo>
                      <a:pt x="394" y="1"/>
                      <a:pt x="0" y="395"/>
                      <a:pt x="0" y="884"/>
                    </a:cubicBezTo>
                    <a:lnTo>
                      <a:pt x="0" y="2631"/>
                    </a:lnTo>
                    <a:cubicBezTo>
                      <a:pt x="0" y="3119"/>
                      <a:pt x="394" y="3513"/>
                      <a:pt x="873" y="3513"/>
                    </a:cubicBezTo>
                    <a:cubicBezTo>
                      <a:pt x="1362" y="3513"/>
                      <a:pt x="1756" y="3119"/>
                      <a:pt x="1756" y="2631"/>
                    </a:cubicBezTo>
                    <a:lnTo>
                      <a:pt x="1756" y="884"/>
                    </a:lnTo>
                    <a:cubicBezTo>
                      <a:pt x="1747" y="395"/>
                      <a:pt x="1362" y="1"/>
                      <a:pt x="87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8757984" y="3294597"/>
                <a:ext cx="68664" cy="136936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504" extrusionOk="0">
                    <a:moveTo>
                      <a:pt x="873" y="0"/>
                    </a:moveTo>
                    <a:cubicBezTo>
                      <a:pt x="394" y="0"/>
                      <a:pt x="0" y="395"/>
                      <a:pt x="0" y="874"/>
                    </a:cubicBezTo>
                    <a:lnTo>
                      <a:pt x="0" y="2630"/>
                    </a:lnTo>
                    <a:cubicBezTo>
                      <a:pt x="0" y="3109"/>
                      <a:pt x="394" y="3503"/>
                      <a:pt x="873" y="3503"/>
                    </a:cubicBezTo>
                    <a:cubicBezTo>
                      <a:pt x="1362" y="3503"/>
                      <a:pt x="1747" y="3109"/>
                      <a:pt x="1756" y="2630"/>
                    </a:cubicBezTo>
                    <a:lnTo>
                      <a:pt x="1756" y="874"/>
                    </a:lnTo>
                    <a:cubicBezTo>
                      <a:pt x="1756" y="395"/>
                      <a:pt x="1362" y="0"/>
                      <a:pt x="873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8859983" y="4115277"/>
                <a:ext cx="69797" cy="138421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542" extrusionOk="0">
                    <a:moveTo>
                      <a:pt x="893" y="0"/>
                    </a:moveTo>
                    <a:cubicBezTo>
                      <a:pt x="395" y="0"/>
                      <a:pt x="1" y="414"/>
                      <a:pt x="20" y="911"/>
                    </a:cubicBezTo>
                    <a:lnTo>
                      <a:pt x="20" y="2668"/>
                    </a:lnTo>
                    <a:cubicBezTo>
                      <a:pt x="20" y="3147"/>
                      <a:pt x="414" y="3541"/>
                      <a:pt x="893" y="3541"/>
                    </a:cubicBezTo>
                    <a:cubicBezTo>
                      <a:pt x="1382" y="3541"/>
                      <a:pt x="1767" y="3147"/>
                      <a:pt x="1767" y="2668"/>
                    </a:cubicBezTo>
                    <a:lnTo>
                      <a:pt x="1767" y="911"/>
                    </a:lnTo>
                    <a:cubicBezTo>
                      <a:pt x="1785" y="414"/>
                      <a:pt x="1391" y="0"/>
                      <a:pt x="893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8655204" y="4323378"/>
                <a:ext cx="68312" cy="135842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476" extrusionOk="0">
                    <a:moveTo>
                      <a:pt x="874" y="1"/>
                    </a:moveTo>
                    <a:cubicBezTo>
                      <a:pt x="404" y="1"/>
                      <a:pt x="19" y="376"/>
                      <a:pt x="0" y="846"/>
                    </a:cubicBezTo>
                    <a:lnTo>
                      <a:pt x="0" y="2593"/>
                    </a:lnTo>
                    <a:cubicBezTo>
                      <a:pt x="0" y="3081"/>
                      <a:pt x="395" y="3466"/>
                      <a:pt x="874" y="3476"/>
                    </a:cubicBezTo>
                    <a:cubicBezTo>
                      <a:pt x="1362" y="3476"/>
                      <a:pt x="1747" y="3081"/>
                      <a:pt x="1747" y="2593"/>
                    </a:cubicBezTo>
                    <a:lnTo>
                      <a:pt x="1747" y="846"/>
                    </a:lnTo>
                    <a:cubicBezTo>
                      <a:pt x="1738" y="376"/>
                      <a:pt x="1343" y="1"/>
                      <a:pt x="874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8860726" y="4323378"/>
                <a:ext cx="68312" cy="135842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476" extrusionOk="0">
                    <a:moveTo>
                      <a:pt x="874" y="1"/>
                    </a:moveTo>
                    <a:cubicBezTo>
                      <a:pt x="405" y="1"/>
                      <a:pt x="20" y="376"/>
                      <a:pt x="1" y="846"/>
                    </a:cubicBezTo>
                    <a:lnTo>
                      <a:pt x="1" y="2593"/>
                    </a:lnTo>
                    <a:cubicBezTo>
                      <a:pt x="1" y="3081"/>
                      <a:pt x="395" y="3476"/>
                      <a:pt x="874" y="3476"/>
                    </a:cubicBezTo>
                    <a:cubicBezTo>
                      <a:pt x="1363" y="3466"/>
                      <a:pt x="1748" y="3081"/>
                      <a:pt x="1748" y="2593"/>
                    </a:cubicBezTo>
                    <a:lnTo>
                      <a:pt x="1748" y="846"/>
                    </a:lnTo>
                    <a:cubicBezTo>
                      <a:pt x="1738" y="376"/>
                      <a:pt x="1344" y="1"/>
                      <a:pt x="874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8655204" y="4528939"/>
                <a:ext cx="68664" cy="135803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475" extrusionOk="0">
                    <a:moveTo>
                      <a:pt x="874" y="0"/>
                    </a:moveTo>
                    <a:cubicBezTo>
                      <a:pt x="404" y="0"/>
                      <a:pt x="19" y="366"/>
                      <a:pt x="0" y="845"/>
                    </a:cubicBezTo>
                    <a:lnTo>
                      <a:pt x="0" y="2592"/>
                    </a:lnTo>
                    <a:cubicBezTo>
                      <a:pt x="0" y="3081"/>
                      <a:pt x="395" y="3475"/>
                      <a:pt x="874" y="3475"/>
                    </a:cubicBezTo>
                    <a:cubicBezTo>
                      <a:pt x="1362" y="3475"/>
                      <a:pt x="1757" y="3081"/>
                      <a:pt x="1747" y="2592"/>
                    </a:cubicBezTo>
                    <a:lnTo>
                      <a:pt x="1747" y="845"/>
                    </a:lnTo>
                    <a:cubicBezTo>
                      <a:pt x="1738" y="366"/>
                      <a:pt x="1343" y="0"/>
                      <a:pt x="87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8860726" y="4528939"/>
                <a:ext cx="68312" cy="135803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475" extrusionOk="0">
                    <a:moveTo>
                      <a:pt x="874" y="0"/>
                    </a:moveTo>
                    <a:cubicBezTo>
                      <a:pt x="405" y="0"/>
                      <a:pt x="20" y="366"/>
                      <a:pt x="1" y="845"/>
                    </a:cubicBezTo>
                    <a:lnTo>
                      <a:pt x="1" y="2592"/>
                    </a:lnTo>
                    <a:cubicBezTo>
                      <a:pt x="1" y="3081"/>
                      <a:pt x="395" y="3475"/>
                      <a:pt x="874" y="3475"/>
                    </a:cubicBezTo>
                    <a:cubicBezTo>
                      <a:pt x="1363" y="3475"/>
                      <a:pt x="1748" y="3081"/>
                      <a:pt x="1748" y="2592"/>
                    </a:cubicBezTo>
                    <a:lnTo>
                      <a:pt x="1748" y="845"/>
                    </a:lnTo>
                    <a:cubicBezTo>
                      <a:pt x="1738" y="366"/>
                      <a:pt x="1344" y="0"/>
                      <a:pt x="87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8723828" y="4767483"/>
                <a:ext cx="136936" cy="2056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261" extrusionOk="0">
                    <a:moveTo>
                      <a:pt x="874" y="1"/>
                    </a:moveTo>
                    <a:cubicBezTo>
                      <a:pt x="386" y="1"/>
                      <a:pt x="1" y="386"/>
                      <a:pt x="1" y="874"/>
                    </a:cubicBezTo>
                    <a:lnTo>
                      <a:pt x="1" y="5260"/>
                    </a:lnTo>
                    <a:lnTo>
                      <a:pt x="3504" y="5260"/>
                    </a:lnTo>
                    <a:lnTo>
                      <a:pt x="3504" y="874"/>
                    </a:lnTo>
                    <a:cubicBezTo>
                      <a:pt x="3504" y="386"/>
                      <a:pt x="3109" y="1"/>
                      <a:pt x="2630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8746221" y="3637016"/>
                <a:ext cx="80427" cy="68624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756" extrusionOk="0">
                    <a:moveTo>
                      <a:pt x="1174" y="1"/>
                    </a:moveTo>
                    <a:cubicBezTo>
                      <a:pt x="395" y="1"/>
                      <a:pt x="0" y="949"/>
                      <a:pt x="555" y="1494"/>
                    </a:cubicBezTo>
                    <a:cubicBezTo>
                      <a:pt x="735" y="1674"/>
                      <a:pt x="957" y="1755"/>
                      <a:pt x="1174" y="1755"/>
                    </a:cubicBezTo>
                    <a:cubicBezTo>
                      <a:pt x="1625" y="1755"/>
                      <a:pt x="2057" y="1407"/>
                      <a:pt x="2057" y="874"/>
                    </a:cubicBezTo>
                    <a:cubicBezTo>
                      <a:pt x="2048" y="395"/>
                      <a:pt x="1663" y="1"/>
                      <a:pt x="1174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78" name="Google Shape;378;p20"/>
            <p:cNvSpPr/>
            <p:nvPr/>
          </p:nvSpPr>
          <p:spPr>
            <a:xfrm>
              <a:off x="3670160" y="3397562"/>
              <a:ext cx="534570" cy="322086"/>
            </a:xfrm>
            <a:custGeom>
              <a:avLst/>
              <a:gdLst/>
              <a:ahLst/>
              <a:cxnLst/>
              <a:rect l="l" t="t" r="r" b="b"/>
              <a:pathLst>
                <a:path w="32927" h="19839" extrusionOk="0">
                  <a:moveTo>
                    <a:pt x="14907" y="1"/>
                  </a:moveTo>
                  <a:cubicBezTo>
                    <a:pt x="13428" y="1"/>
                    <a:pt x="11934" y="612"/>
                    <a:pt x="10492" y="2013"/>
                  </a:cubicBezTo>
                  <a:lnTo>
                    <a:pt x="726" y="13444"/>
                  </a:lnTo>
                  <a:cubicBezTo>
                    <a:pt x="1" y="14149"/>
                    <a:pt x="522" y="15346"/>
                    <a:pt x="1484" y="15346"/>
                  </a:cubicBezTo>
                  <a:cubicBezTo>
                    <a:pt x="1531" y="15346"/>
                    <a:pt x="1579" y="15343"/>
                    <a:pt x="1628" y="15337"/>
                  </a:cubicBezTo>
                  <a:lnTo>
                    <a:pt x="11158" y="14192"/>
                  </a:lnTo>
                  <a:cubicBezTo>
                    <a:pt x="11202" y="14187"/>
                    <a:pt x="11245" y="14185"/>
                    <a:pt x="11289" y="14185"/>
                  </a:cubicBezTo>
                  <a:cubicBezTo>
                    <a:pt x="11671" y="14185"/>
                    <a:pt x="12032" y="14383"/>
                    <a:pt x="12234" y="14716"/>
                  </a:cubicBezTo>
                  <a:lnTo>
                    <a:pt x="15042" y="19309"/>
                  </a:lnTo>
                  <a:cubicBezTo>
                    <a:pt x="15252" y="19654"/>
                    <a:pt x="15617" y="19838"/>
                    <a:pt x="15987" y="19838"/>
                  </a:cubicBezTo>
                  <a:cubicBezTo>
                    <a:pt x="16242" y="19838"/>
                    <a:pt x="16500" y="19751"/>
                    <a:pt x="16711" y="19568"/>
                  </a:cubicBezTo>
                  <a:lnTo>
                    <a:pt x="21668" y="15274"/>
                  </a:lnTo>
                  <a:cubicBezTo>
                    <a:pt x="21872" y="15097"/>
                    <a:pt x="22130" y="15003"/>
                    <a:pt x="22391" y="15003"/>
                  </a:cubicBezTo>
                  <a:cubicBezTo>
                    <a:pt x="22519" y="15003"/>
                    <a:pt x="22648" y="15026"/>
                    <a:pt x="22772" y="15071"/>
                  </a:cubicBezTo>
                  <a:lnTo>
                    <a:pt x="30404" y="17856"/>
                  </a:lnTo>
                  <a:cubicBezTo>
                    <a:pt x="30501" y="17891"/>
                    <a:pt x="30602" y="17908"/>
                    <a:pt x="30706" y="17908"/>
                  </a:cubicBezTo>
                  <a:cubicBezTo>
                    <a:pt x="31711" y="17908"/>
                    <a:pt x="32927" y="16363"/>
                    <a:pt x="32323" y="15565"/>
                  </a:cubicBezTo>
                  <a:lnTo>
                    <a:pt x="22286" y="4794"/>
                  </a:lnTo>
                  <a:cubicBezTo>
                    <a:pt x="20127" y="1937"/>
                    <a:pt x="17541" y="1"/>
                    <a:pt x="14907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5031108" y="4820560"/>
              <a:ext cx="217906" cy="138890"/>
            </a:xfrm>
            <a:custGeom>
              <a:avLst/>
              <a:gdLst/>
              <a:ahLst/>
              <a:cxnLst/>
              <a:rect l="l" t="t" r="r" b="b"/>
              <a:pathLst>
                <a:path w="13422" h="8555" extrusionOk="0">
                  <a:moveTo>
                    <a:pt x="7831" y="0"/>
                  </a:moveTo>
                  <a:cubicBezTo>
                    <a:pt x="7128" y="602"/>
                    <a:pt x="6306" y="1543"/>
                    <a:pt x="5948" y="1883"/>
                  </a:cubicBezTo>
                  <a:cubicBezTo>
                    <a:pt x="5045" y="2744"/>
                    <a:pt x="4148" y="3618"/>
                    <a:pt x="3312" y="4548"/>
                  </a:cubicBezTo>
                  <a:cubicBezTo>
                    <a:pt x="2144" y="5839"/>
                    <a:pt x="1048" y="7179"/>
                    <a:pt x="0" y="8555"/>
                  </a:cubicBezTo>
                  <a:lnTo>
                    <a:pt x="13421" y="8555"/>
                  </a:lnTo>
                  <a:cubicBezTo>
                    <a:pt x="11327" y="5856"/>
                    <a:pt x="9362" y="3073"/>
                    <a:pt x="7831" y="0"/>
                  </a:cubicBezTo>
                  <a:close/>
                </a:path>
              </a:pathLst>
            </a:custGeom>
            <a:solidFill>
              <a:srgbClr val="90B9D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2324733" y="4803968"/>
              <a:ext cx="4356565" cy="351991"/>
            </a:xfrm>
            <a:custGeom>
              <a:avLst/>
              <a:gdLst/>
              <a:ahLst/>
              <a:cxnLst/>
              <a:rect l="l" t="t" r="r" b="b"/>
              <a:pathLst>
                <a:path w="268344" h="21681" extrusionOk="0">
                  <a:moveTo>
                    <a:pt x="15343" y="0"/>
                  </a:moveTo>
                  <a:cubicBezTo>
                    <a:pt x="6870" y="0"/>
                    <a:pt x="1" y="9707"/>
                    <a:pt x="1" y="21680"/>
                  </a:cubicBezTo>
                  <a:lnTo>
                    <a:pt x="268344" y="21680"/>
                  </a:lnTo>
                  <a:cubicBezTo>
                    <a:pt x="268344" y="9707"/>
                    <a:pt x="261473" y="0"/>
                    <a:pt x="253000" y="0"/>
                  </a:cubicBez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3840124" y="3918511"/>
              <a:ext cx="351488" cy="1045550"/>
            </a:xfrm>
            <a:custGeom>
              <a:avLst/>
              <a:gdLst/>
              <a:ahLst/>
              <a:cxnLst/>
              <a:rect l="l" t="t" r="r" b="b"/>
              <a:pathLst>
                <a:path w="21650" h="64401" extrusionOk="0">
                  <a:moveTo>
                    <a:pt x="1145" y="1"/>
                  </a:moveTo>
                  <a:cubicBezTo>
                    <a:pt x="513" y="1"/>
                    <a:pt x="0" y="513"/>
                    <a:pt x="0" y="1146"/>
                  </a:cubicBezTo>
                  <a:lnTo>
                    <a:pt x="0" y="64400"/>
                  </a:lnTo>
                  <a:lnTo>
                    <a:pt x="21648" y="64400"/>
                  </a:lnTo>
                  <a:lnTo>
                    <a:pt x="21650" y="1146"/>
                  </a:lnTo>
                  <a:cubicBezTo>
                    <a:pt x="21650" y="513"/>
                    <a:pt x="21137" y="1"/>
                    <a:pt x="20505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3878552" y="3965787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0"/>
                  </a:moveTo>
                  <a:cubicBezTo>
                    <a:pt x="821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1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3" y="2862"/>
                    <a:pt x="3683" y="1842"/>
                  </a:cubicBezTo>
                  <a:lnTo>
                    <a:pt x="3683" y="1841"/>
                  </a:ln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3171627" y="3714261"/>
              <a:ext cx="55276" cy="220978"/>
            </a:xfrm>
            <a:custGeom>
              <a:avLst/>
              <a:gdLst/>
              <a:ahLst/>
              <a:cxnLst/>
              <a:rect l="l" t="t" r="r" b="b"/>
              <a:pathLst>
                <a:path w="1748" h="6988" extrusionOk="0">
                  <a:moveTo>
                    <a:pt x="874" y="0"/>
                  </a:moveTo>
                  <a:cubicBezTo>
                    <a:pt x="404" y="0"/>
                    <a:pt x="19" y="376"/>
                    <a:pt x="0" y="845"/>
                  </a:cubicBezTo>
                  <a:lnTo>
                    <a:pt x="0" y="6105"/>
                  </a:lnTo>
                  <a:cubicBezTo>
                    <a:pt x="0" y="6593"/>
                    <a:pt x="395" y="6988"/>
                    <a:pt x="874" y="6988"/>
                  </a:cubicBezTo>
                  <a:cubicBezTo>
                    <a:pt x="1362" y="6978"/>
                    <a:pt x="1747" y="6593"/>
                    <a:pt x="1747" y="6105"/>
                  </a:cubicBezTo>
                  <a:lnTo>
                    <a:pt x="1747" y="845"/>
                  </a:lnTo>
                  <a:cubicBezTo>
                    <a:pt x="1738" y="376"/>
                    <a:pt x="1343" y="0"/>
                    <a:pt x="874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3059363" y="3906121"/>
              <a:ext cx="279796" cy="139898"/>
            </a:xfrm>
            <a:custGeom>
              <a:avLst/>
              <a:gdLst/>
              <a:ahLst/>
              <a:cxnLst/>
              <a:rect l="l" t="t" r="r" b="b"/>
              <a:pathLst>
                <a:path w="8848" h="4424" extrusionOk="0">
                  <a:moveTo>
                    <a:pt x="4424" y="0"/>
                  </a:moveTo>
                  <a:cubicBezTo>
                    <a:pt x="1982" y="0"/>
                    <a:pt x="0" y="1982"/>
                    <a:pt x="0" y="4424"/>
                  </a:cubicBezTo>
                  <a:lnTo>
                    <a:pt x="8847" y="4424"/>
                  </a:lnTo>
                  <a:cubicBezTo>
                    <a:pt x="8847" y="1982"/>
                    <a:pt x="6866" y="0"/>
                    <a:pt x="4424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3032926" y="4032331"/>
              <a:ext cx="333238" cy="942414"/>
            </a:xfrm>
            <a:custGeom>
              <a:avLst/>
              <a:gdLst/>
              <a:ahLst/>
              <a:cxnLst/>
              <a:rect l="l" t="t" r="r" b="b"/>
              <a:pathLst>
                <a:path w="10538" h="29802" extrusionOk="0">
                  <a:moveTo>
                    <a:pt x="883" y="1"/>
                  </a:moveTo>
                  <a:cubicBezTo>
                    <a:pt x="395" y="1"/>
                    <a:pt x="0" y="386"/>
                    <a:pt x="0" y="874"/>
                  </a:cubicBezTo>
                  <a:lnTo>
                    <a:pt x="0" y="29801"/>
                  </a:lnTo>
                  <a:lnTo>
                    <a:pt x="9712" y="29801"/>
                  </a:lnTo>
                  <a:cubicBezTo>
                    <a:pt x="10172" y="29773"/>
                    <a:pt x="10538" y="29388"/>
                    <a:pt x="10519" y="28918"/>
                  </a:cubicBezTo>
                  <a:lnTo>
                    <a:pt x="10519" y="874"/>
                  </a:lnTo>
                  <a:cubicBezTo>
                    <a:pt x="10519" y="386"/>
                    <a:pt x="10125" y="1"/>
                    <a:pt x="9646" y="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3116064" y="4116387"/>
              <a:ext cx="55592" cy="109920"/>
            </a:xfrm>
            <a:custGeom>
              <a:avLst/>
              <a:gdLst/>
              <a:ahLst/>
              <a:cxnLst/>
              <a:rect l="l" t="t" r="r" b="b"/>
              <a:pathLst>
                <a:path w="1758" h="3476" extrusionOk="0">
                  <a:moveTo>
                    <a:pt x="884" y="1"/>
                  </a:moveTo>
                  <a:cubicBezTo>
                    <a:pt x="405" y="1"/>
                    <a:pt x="20" y="367"/>
                    <a:pt x="1" y="846"/>
                  </a:cubicBezTo>
                  <a:lnTo>
                    <a:pt x="1" y="2602"/>
                  </a:lnTo>
                  <a:cubicBezTo>
                    <a:pt x="1" y="3081"/>
                    <a:pt x="395" y="3476"/>
                    <a:pt x="884" y="3476"/>
                  </a:cubicBezTo>
                  <a:cubicBezTo>
                    <a:pt x="1363" y="3476"/>
                    <a:pt x="1757" y="3081"/>
                    <a:pt x="1757" y="2602"/>
                  </a:cubicBezTo>
                  <a:lnTo>
                    <a:pt x="1757" y="846"/>
                  </a:lnTo>
                  <a:cubicBezTo>
                    <a:pt x="1738" y="367"/>
                    <a:pt x="1353" y="1"/>
                    <a:pt x="88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457001" y="4239675"/>
              <a:ext cx="439539" cy="719424"/>
            </a:xfrm>
            <a:custGeom>
              <a:avLst/>
              <a:gdLst/>
              <a:ahLst/>
              <a:cxnLst/>
              <a:rect l="l" t="t" r="r" b="b"/>
              <a:pathLst>
                <a:path w="13150" h="18409" extrusionOk="0">
                  <a:moveTo>
                    <a:pt x="1" y="0"/>
                  </a:moveTo>
                  <a:lnTo>
                    <a:pt x="1" y="18408"/>
                  </a:lnTo>
                  <a:lnTo>
                    <a:pt x="12266" y="18408"/>
                  </a:lnTo>
                  <a:cubicBezTo>
                    <a:pt x="12755" y="18408"/>
                    <a:pt x="13149" y="18014"/>
                    <a:pt x="13149" y="17525"/>
                  </a:cubicBezTo>
                  <a:lnTo>
                    <a:pt x="13149" y="442"/>
                  </a:lnTo>
                  <a:lnTo>
                    <a:pt x="12745" y="0"/>
                  </a:lnTo>
                  <a:lnTo>
                    <a:pt x="2161" y="0"/>
                  </a:lnTo>
                  <a:lnTo>
                    <a:pt x="1757" y="442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5552576" y="4342425"/>
              <a:ext cx="102819" cy="68351"/>
            </a:xfrm>
            <a:custGeom>
              <a:avLst/>
              <a:gdLst/>
              <a:ahLst/>
              <a:cxnLst/>
              <a:rect l="l" t="t" r="r" b="b"/>
              <a:pathLst>
                <a:path w="2631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1" y="1748"/>
                    <a:pt x="912" y="1748"/>
                  </a:cubicBezTo>
                  <a:lnTo>
                    <a:pt x="1785" y="1748"/>
                  </a:lnTo>
                  <a:cubicBezTo>
                    <a:pt x="2255" y="1738"/>
                    <a:pt x="2631" y="1344"/>
                    <a:pt x="2631" y="874"/>
                  </a:cubicBezTo>
                  <a:cubicBezTo>
                    <a:pt x="2631" y="405"/>
                    <a:pt x="2255" y="20"/>
                    <a:pt x="1785" y="1"/>
                  </a:cubicBezTo>
                  <a:lnTo>
                    <a:pt x="912" y="1"/>
                  </a:lnTo>
                  <a:cubicBezTo>
                    <a:pt x="901" y="0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5552576" y="4479323"/>
              <a:ext cx="102819" cy="68703"/>
            </a:xfrm>
            <a:custGeom>
              <a:avLst/>
              <a:gdLst/>
              <a:ahLst/>
              <a:cxnLst/>
              <a:rect l="l" t="t" r="r" b="b"/>
              <a:pathLst>
                <a:path w="2631" h="1758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6" y="1758"/>
                    <a:pt x="879" y="1758"/>
                  </a:cubicBezTo>
                  <a:cubicBezTo>
                    <a:pt x="890" y="1758"/>
                    <a:pt x="901" y="1758"/>
                    <a:pt x="912" y="1757"/>
                  </a:cubicBezTo>
                  <a:lnTo>
                    <a:pt x="1785" y="1757"/>
                  </a:lnTo>
                  <a:cubicBezTo>
                    <a:pt x="2255" y="1738"/>
                    <a:pt x="2631" y="1353"/>
                    <a:pt x="2631" y="874"/>
                  </a:cubicBezTo>
                  <a:cubicBezTo>
                    <a:pt x="2631" y="405"/>
                    <a:pt x="2255" y="20"/>
                    <a:pt x="1785" y="1"/>
                  </a:cubicBezTo>
                  <a:lnTo>
                    <a:pt x="912" y="1"/>
                  </a:lnTo>
                  <a:cubicBezTo>
                    <a:pt x="901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5553709" y="4616259"/>
              <a:ext cx="102780" cy="68664"/>
            </a:xfrm>
            <a:custGeom>
              <a:avLst/>
              <a:gdLst/>
              <a:ahLst/>
              <a:cxnLst/>
              <a:rect l="l" t="t" r="r" b="b"/>
              <a:pathLst>
                <a:path w="2630" h="1757" extrusionOk="0">
                  <a:moveTo>
                    <a:pt x="883" y="0"/>
                  </a:moveTo>
                  <a:cubicBezTo>
                    <a:pt x="395" y="0"/>
                    <a:pt x="0" y="395"/>
                    <a:pt x="0" y="883"/>
                  </a:cubicBezTo>
                  <a:cubicBezTo>
                    <a:pt x="0" y="1362"/>
                    <a:pt x="395" y="1756"/>
                    <a:pt x="883" y="1756"/>
                  </a:cubicBezTo>
                  <a:lnTo>
                    <a:pt x="1756" y="1756"/>
                  </a:lnTo>
                  <a:cubicBezTo>
                    <a:pt x="2245" y="1756"/>
                    <a:pt x="2630" y="1362"/>
                    <a:pt x="2630" y="883"/>
                  </a:cubicBezTo>
                  <a:cubicBezTo>
                    <a:pt x="2630" y="395"/>
                    <a:pt x="2245" y="0"/>
                    <a:pt x="175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5552576" y="4753508"/>
              <a:ext cx="102819" cy="68351"/>
            </a:xfrm>
            <a:custGeom>
              <a:avLst/>
              <a:gdLst/>
              <a:ahLst/>
              <a:cxnLst/>
              <a:rect l="l" t="t" r="r" b="b"/>
              <a:pathLst>
                <a:path w="2631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1" y="1748"/>
                    <a:pt x="912" y="1748"/>
                  </a:cubicBezTo>
                  <a:lnTo>
                    <a:pt x="1785" y="1748"/>
                  </a:lnTo>
                  <a:cubicBezTo>
                    <a:pt x="2255" y="1729"/>
                    <a:pt x="2631" y="1344"/>
                    <a:pt x="2631" y="874"/>
                  </a:cubicBezTo>
                  <a:cubicBezTo>
                    <a:pt x="2631" y="405"/>
                    <a:pt x="2255" y="10"/>
                    <a:pt x="1785" y="1"/>
                  </a:cubicBezTo>
                  <a:lnTo>
                    <a:pt x="912" y="1"/>
                  </a:lnTo>
                  <a:cubicBezTo>
                    <a:pt x="901" y="0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5725114" y="4342699"/>
              <a:ext cx="70852" cy="68038"/>
            </a:xfrm>
            <a:custGeom>
              <a:avLst/>
              <a:gdLst/>
              <a:ahLst/>
              <a:cxnLst/>
              <a:rect l="l" t="t" r="r" b="b"/>
              <a:pathLst>
                <a:path w="1813" h="1741" extrusionOk="0">
                  <a:moveTo>
                    <a:pt x="875" y="1"/>
                  </a:moveTo>
                  <a:cubicBezTo>
                    <a:pt x="651" y="1"/>
                    <a:pt x="428" y="83"/>
                    <a:pt x="254" y="247"/>
                  </a:cubicBezTo>
                  <a:cubicBezTo>
                    <a:pt x="169" y="332"/>
                    <a:pt x="113" y="426"/>
                    <a:pt x="66" y="539"/>
                  </a:cubicBezTo>
                  <a:cubicBezTo>
                    <a:pt x="28" y="642"/>
                    <a:pt x="0" y="755"/>
                    <a:pt x="0" y="867"/>
                  </a:cubicBezTo>
                  <a:cubicBezTo>
                    <a:pt x="0" y="1102"/>
                    <a:pt x="94" y="1327"/>
                    <a:pt x="254" y="1487"/>
                  </a:cubicBezTo>
                  <a:cubicBezTo>
                    <a:pt x="338" y="1572"/>
                    <a:pt x="432" y="1628"/>
                    <a:pt x="545" y="1675"/>
                  </a:cubicBezTo>
                  <a:cubicBezTo>
                    <a:pt x="648" y="1722"/>
                    <a:pt x="761" y="1741"/>
                    <a:pt x="874" y="1741"/>
                  </a:cubicBezTo>
                  <a:cubicBezTo>
                    <a:pt x="1108" y="1741"/>
                    <a:pt x="1334" y="1647"/>
                    <a:pt x="1503" y="1487"/>
                  </a:cubicBezTo>
                  <a:cubicBezTo>
                    <a:pt x="1578" y="1403"/>
                    <a:pt x="1634" y="1309"/>
                    <a:pt x="1681" y="1205"/>
                  </a:cubicBezTo>
                  <a:cubicBezTo>
                    <a:pt x="1813" y="877"/>
                    <a:pt x="1738" y="501"/>
                    <a:pt x="1503" y="247"/>
                  </a:cubicBezTo>
                  <a:cubicBezTo>
                    <a:pt x="1324" y="83"/>
                    <a:pt x="1099" y="1"/>
                    <a:pt x="8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725114" y="4479245"/>
              <a:ext cx="68664" cy="68781"/>
            </a:xfrm>
            <a:custGeom>
              <a:avLst/>
              <a:gdLst/>
              <a:ahLst/>
              <a:cxnLst/>
              <a:rect l="l" t="t" r="r" b="b"/>
              <a:pathLst>
                <a:path w="1757" h="1760" extrusionOk="0">
                  <a:moveTo>
                    <a:pt x="863" y="1"/>
                  </a:moveTo>
                  <a:cubicBezTo>
                    <a:pt x="516" y="1"/>
                    <a:pt x="193" y="213"/>
                    <a:pt x="66" y="548"/>
                  </a:cubicBezTo>
                  <a:cubicBezTo>
                    <a:pt x="28" y="651"/>
                    <a:pt x="0" y="764"/>
                    <a:pt x="0" y="876"/>
                  </a:cubicBezTo>
                  <a:cubicBezTo>
                    <a:pt x="0" y="942"/>
                    <a:pt x="10" y="999"/>
                    <a:pt x="19" y="1055"/>
                  </a:cubicBezTo>
                  <a:cubicBezTo>
                    <a:pt x="28" y="1111"/>
                    <a:pt x="47" y="1168"/>
                    <a:pt x="66" y="1215"/>
                  </a:cubicBezTo>
                  <a:cubicBezTo>
                    <a:pt x="85" y="1271"/>
                    <a:pt x="113" y="1318"/>
                    <a:pt x="150" y="1374"/>
                  </a:cubicBezTo>
                  <a:lnTo>
                    <a:pt x="254" y="1506"/>
                  </a:lnTo>
                  <a:cubicBezTo>
                    <a:pt x="423" y="1665"/>
                    <a:pt x="648" y="1750"/>
                    <a:pt x="874" y="1759"/>
                  </a:cubicBezTo>
                  <a:cubicBezTo>
                    <a:pt x="930" y="1759"/>
                    <a:pt x="996" y="1750"/>
                    <a:pt x="1052" y="1740"/>
                  </a:cubicBezTo>
                  <a:cubicBezTo>
                    <a:pt x="1108" y="1731"/>
                    <a:pt x="1155" y="1712"/>
                    <a:pt x="1212" y="1684"/>
                  </a:cubicBezTo>
                  <a:cubicBezTo>
                    <a:pt x="1268" y="1665"/>
                    <a:pt x="1315" y="1637"/>
                    <a:pt x="1371" y="1609"/>
                  </a:cubicBezTo>
                  <a:lnTo>
                    <a:pt x="1503" y="1506"/>
                  </a:lnTo>
                  <a:lnTo>
                    <a:pt x="1606" y="1374"/>
                  </a:lnTo>
                  <a:cubicBezTo>
                    <a:pt x="1634" y="1318"/>
                    <a:pt x="1663" y="1271"/>
                    <a:pt x="1681" y="1215"/>
                  </a:cubicBezTo>
                  <a:cubicBezTo>
                    <a:pt x="1710" y="1168"/>
                    <a:pt x="1728" y="1111"/>
                    <a:pt x="1738" y="1055"/>
                  </a:cubicBezTo>
                  <a:cubicBezTo>
                    <a:pt x="1747" y="999"/>
                    <a:pt x="1747" y="942"/>
                    <a:pt x="1756" y="876"/>
                  </a:cubicBezTo>
                  <a:cubicBezTo>
                    <a:pt x="1747" y="651"/>
                    <a:pt x="1663" y="426"/>
                    <a:pt x="1503" y="257"/>
                  </a:cubicBezTo>
                  <a:cubicBezTo>
                    <a:pt x="1456" y="219"/>
                    <a:pt x="1409" y="181"/>
                    <a:pt x="1371" y="153"/>
                  </a:cubicBezTo>
                  <a:cubicBezTo>
                    <a:pt x="1315" y="116"/>
                    <a:pt x="1268" y="97"/>
                    <a:pt x="1212" y="78"/>
                  </a:cubicBezTo>
                  <a:cubicBezTo>
                    <a:pt x="1155" y="50"/>
                    <a:pt x="1108" y="31"/>
                    <a:pt x="1052" y="22"/>
                  </a:cubicBezTo>
                  <a:cubicBezTo>
                    <a:pt x="989" y="7"/>
                    <a:pt x="926" y="1"/>
                    <a:pt x="8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5713351" y="4616298"/>
              <a:ext cx="92072" cy="68624"/>
            </a:xfrm>
            <a:custGeom>
              <a:avLst/>
              <a:gdLst/>
              <a:ahLst/>
              <a:cxnLst/>
              <a:rect l="l" t="t" r="r" b="b"/>
              <a:pathLst>
                <a:path w="2356" h="1756" extrusionOk="0">
                  <a:moveTo>
                    <a:pt x="1176" y="1"/>
                  </a:moveTo>
                  <a:cubicBezTo>
                    <a:pt x="944" y="1"/>
                    <a:pt x="720" y="88"/>
                    <a:pt x="555" y="253"/>
                  </a:cubicBezTo>
                  <a:cubicBezTo>
                    <a:pt x="1" y="807"/>
                    <a:pt x="395" y="1755"/>
                    <a:pt x="1175" y="1755"/>
                  </a:cubicBezTo>
                  <a:cubicBezTo>
                    <a:pt x="1178" y="1755"/>
                    <a:pt x="1182" y="1756"/>
                    <a:pt x="1186" y="1756"/>
                  </a:cubicBezTo>
                  <a:cubicBezTo>
                    <a:pt x="1967" y="1756"/>
                    <a:pt x="2355" y="804"/>
                    <a:pt x="1804" y="262"/>
                  </a:cubicBezTo>
                  <a:cubicBezTo>
                    <a:pt x="1757" y="225"/>
                    <a:pt x="1710" y="187"/>
                    <a:pt x="1672" y="149"/>
                  </a:cubicBezTo>
                  <a:cubicBezTo>
                    <a:pt x="1616" y="121"/>
                    <a:pt x="1569" y="93"/>
                    <a:pt x="1513" y="74"/>
                  </a:cubicBezTo>
                  <a:cubicBezTo>
                    <a:pt x="1456" y="46"/>
                    <a:pt x="1409" y="27"/>
                    <a:pt x="1353" y="18"/>
                  </a:cubicBezTo>
                  <a:cubicBezTo>
                    <a:pt x="1294" y="7"/>
                    <a:pt x="1235" y="1"/>
                    <a:pt x="117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5712609" y="4753742"/>
              <a:ext cx="93831" cy="68077"/>
            </a:xfrm>
            <a:custGeom>
              <a:avLst/>
              <a:gdLst/>
              <a:ahLst/>
              <a:cxnLst/>
              <a:rect l="l" t="t" r="r" b="b"/>
              <a:pathLst>
                <a:path w="2401" h="1742" extrusionOk="0">
                  <a:moveTo>
                    <a:pt x="1214" y="1"/>
                  </a:moveTo>
                  <a:cubicBezTo>
                    <a:pt x="1105" y="1"/>
                    <a:pt x="991" y="22"/>
                    <a:pt x="874" y="70"/>
                  </a:cubicBezTo>
                  <a:cubicBezTo>
                    <a:pt x="1" y="436"/>
                    <a:pt x="245" y="1732"/>
                    <a:pt x="1194" y="1742"/>
                  </a:cubicBezTo>
                  <a:cubicBezTo>
                    <a:pt x="1428" y="1742"/>
                    <a:pt x="1654" y="1648"/>
                    <a:pt x="1823" y="1488"/>
                  </a:cubicBezTo>
                  <a:cubicBezTo>
                    <a:pt x="2401" y="910"/>
                    <a:pt x="1921" y="1"/>
                    <a:pt x="121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5451281" y="4120021"/>
              <a:ext cx="445278" cy="136936"/>
            </a:xfrm>
            <a:custGeom>
              <a:avLst/>
              <a:gdLst/>
              <a:ahLst/>
              <a:cxnLst/>
              <a:rect l="l" t="t" r="r" b="b"/>
              <a:pathLst>
                <a:path w="11394" h="3504" extrusionOk="0">
                  <a:moveTo>
                    <a:pt x="3927" y="0"/>
                  </a:moveTo>
                  <a:cubicBezTo>
                    <a:pt x="3495" y="0"/>
                    <a:pt x="3081" y="179"/>
                    <a:pt x="2781" y="498"/>
                  </a:cubicBezTo>
                  <a:lnTo>
                    <a:pt x="405" y="3062"/>
                  </a:lnTo>
                  <a:lnTo>
                    <a:pt x="1" y="3504"/>
                  </a:lnTo>
                  <a:lnTo>
                    <a:pt x="11393" y="3504"/>
                  </a:lnTo>
                  <a:lnTo>
                    <a:pt x="10989" y="3062"/>
                  </a:lnTo>
                  <a:lnTo>
                    <a:pt x="8613" y="517"/>
                  </a:lnTo>
                  <a:cubicBezTo>
                    <a:pt x="8322" y="188"/>
                    <a:pt x="7899" y="0"/>
                    <a:pt x="7458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3226874" y="4116387"/>
              <a:ext cx="55561" cy="109920"/>
            </a:xfrm>
            <a:custGeom>
              <a:avLst/>
              <a:gdLst/>
              <a:ahLst/>
              <a:cxnLst/>
              <a:rect l="l" t="t" r="r" b="b"/>
              <a:pathLst>
                <a:path w="1757" h="3476" extrusionOk="0">
                  <a:moveTo>
                    <a:pt x="883" y="1"/>
                  </a:moveTo>
                  <a:cubicBezTo>
                    <a:pt x="413" y="1"/>
                    <a:pt x="19" y="367"/>
                    <a:pt x="10" y="846"/>
                  </a:cubicBezTo>
                  <a:lnTo>
                    <a:pt x="10" y="2602"/>
                  </a:lnTo>
                  <a:cubicBezTo>
                    <a:pt x="0" y="3081"/>
                    <a:pt x="395" y="3476"/>
                    <a:pt x="883" y="3476"/>
                  </a:cubicBezTo>
                  <a:cubicBezTo>
                    <a:pt x="1362" y="3476"/>
                    <a:pt x="1756" y="3081"/>
                    <a:pt x="1756" y="2602"/>
                  </a:cubicBezTo>
                  <a:lnTo>
                    <a:pt x="1756" y="846"/>
                  </a:lnTo>
                  <a:cubicBezTo>
                    <a:pt x="1738" y="367"/>
                    <a:pt x="1353" y="1"/>
                    <a:pt x="88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3115495" y="4280639"/>
              <a:ext cx="56762" cy="112007"/>
            </a:xfrm>
            <a:custGeom>
              <a:avLst/>
              <a:gdLst/>
              <a:ahLst/>
              <a:cxnLst/>
              <a:rect l="l" t="t" r="r" b="b"/>
              <a:pathLst>
                <a:path w="1795" h="3542" extrusionOk="0">
                  <a:moveTo>
                    <a:pt x="902" y="0"/>
                  </a:moveTo>
                  <a:cubicBezTo>
                    <a:pt x="404" y="0"/>
                    <a:pt x="0" y="414"/>
                    <a:pt x="19" y="911"/>
                  </a:cubicBezTo>
                  <a:lnTo>
                    <a:pt x="19" y="2668"/>
                  </a:lnTo>
                  <a:cubicBezTo>
                    <a:pt x="19" y="3147"/>
                    <a:pt x="413" y="3541"/>
                    <a:pt x="902" y="3541"/>
                  </a:cubicBezTo>
                  <a:cubicBezTo>
                    <a:pt x="1381" y="3541"/>
                    <a:pt x="1775" y="3147"/>
                    <a:pt x="1775" y="2668"/>
                  </a:cubicBezTo>
                  <a:lnTo>
                    <a:pt x="1775" y="911"/>
                  </a:lnTo>
                  <a:cubicBezTo>
                    <a:pt x="1794" y="414"/>
                    <a:pt x="1390" y="0"/>
                    <a:pt x="90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226557" y="4280639"/>
              <a:ext cx="56478" cy="112007"/>
            </a:xfrm>
            <a:custGeom>
              <a:avLst/>
              <a:gdLst/>
              <a:ahLst/>
              <a:cxnLst/>
              <a:rect l="l" t="t" r="r" b="b"/>
              <a:pathLst>
                <a:path w="1786" h="3542" extrusionOk="0">
                  <a:moveTo>
                    <a:pt x="893" y="0"/>
                  </a:moveTo>
                  <a:cubicBezTo>
                    <a:pt x="395" y="0"/>
                    <a:pt x="1" y="414"/>
                    <a:pt x="20" y="911"/>
                  </a:cubicBezTo>
                  <a:lnTo>
                    <a:pt x="20" y="2668"/>
                  </a:lnTo>
                  <a:cubicBezTo>
                    <a:pt x="10" y="3147"/>
                    <a:pt x="405" y="3541"/>
                    <a:pt x="893" y="3541"/>
                  </a:cubicBezTo>
                  <a:cubicBezTo>
                    <a:pt x="1372" y="3541"/>
                    <a:pt x="1766" y="3147"/>
                    <a:pt x="1766" y="2668"/>
                  </a:cubicBezTo>
                  <a:lnTo>
                    <a:pt x="1766" y="911"/>
                  </a:lnTo>
                  <a:cubicBezTo>
                    <a:pt x="1785" y="414"/>
                    <a:pt x="1391" y="0"/>
                    <a:pt x="89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116064" y="4449035"/>
              <a:ext cx="55592" cy="109920"/>
            </a:xfrm>
            <a:custGeom>
              <a:avLst/>
              <a:gdLst/>
              <a:ahLst/>
              <a:cxnLst/>
              <a:rect l="l" t="t" r="r" b="b"/>
              <a:pathLst>
                <a:path w="1758" h="3476" extrusionOk="0">
                  <a:moveTo>
                    <a:pt x="884" y="1"/>
                  </a:moveTo>
                  <a:cubicBezTo>
                    <a:pt x="405" y="1"/>
                    <a:pt x="20" y="376"/>
                    <a:pt x="1" y="846"/>
                  </a:cubicBezTo>
                  <a:lnTo>
                    <a:pt x="1" y="2593"/>
                  </a:lnTo>
                  <a:cubicBezTo>
                    <a:pt x="1" y="3081"/>
                    <a:pt x="395" y="3466"/>
                    <a:pt x="884" y="3476"/>
                  </a:cubicBezTo>
                  <a:cubicBezTo>
                    <a:pt x="1363" y="3476"/>
                    <a:pt x="1757" y="3081"/>
                    <a:pt x="1757" y="2593"/>
                  </a:cubicBezTo>
                  <a:lnTo>
                    <a:pt x="1757" y="846"/>
                  </a:lnTo>
                  <a:cubicBezTo>
                    <a:pt x="1738" y="376"/>
                    <a:pt x="1353" y="1"/>
                    <a:pt x="88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227158" y="4449035"/>
              <a:ext cx="55276" cy="109920"/>
            </a:xfrm>
            <a:custGeom>
              <a:avLst/>
              <a:gdLst/>
              <a:ahLst/>
              <a:cxnLst/>
              <a:rect l="l" t="t" r="r" b="b"/>
              <a:pathLst>
                <a:path w="1748" h="3476" extrusionOk="0">
                  <a:moveTo>
                    <a:pt x="874" y="1"/>
                  </a:moveTo>
                  <a:cubicBezTo>
                    <a:pt x="404" y="1"/>
                    <a:pt x="10" y="376"/>
                    <a:pt x="1" y="846"/>
                  </a:cubicBezTo>
                  <a:lnTo>
                    <a:pt x="1" y="2593"/>
                  </a:lnTo>
                  <a:cubicBezTo>
                    <a:pt x="1" y="3081"/>
                    <a:pt x="386" y="3476"/>
                    <a:pt x="874" y="3476"/>
                  </a:cubicBezTo>
                  <a:cubicBezTo>
                    <a:pt x="1353" y="3466"/>
                    <a:pt x="1747" y="3081"/>
                    <a:pt x="1747" y="2593"/>
                  </a:cubicBezTo>
                  <a:lnTo>
                    <a:pt x="1747" y="846"/>
                  </a:lnTo>
                  <a:cubicBezTo>
                    <a:pt x="1729" y="376"/>
                    <a:pt x="1344" y="1"/>
                    <a:pt x="8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116064" y="4615375"/>
              <a:ext cx="55592" cy="109888"/>
            </a:xfrm>
            <a:custGeom>
              <a:avLst/>
              <a:gdLst/>
              <a:ahLst/>
              <a:cxnLst/>
              <a:rect l="l" t="t" r="r" b="b"/>
              <a:pathLst>
                <a:path w="1758" h="3475" extrusionOk="0">
                  <a:moveTo>
                    <a:pt x="884" y="0"/>
                  </a:moveTo>
                  <a:cubicBezTo>
                    <a:pt x="405" y="0"/>
                    <a:pt x="20" y="366"/>
                    <a:pt x="1" y="845"/>
                  </a:cubicBezTo>
                  <a:lnTo>
                    <a:pt x="1" y="2592"/>
                  </a:lnTo>
                  <a:cubicBezTo>
                    <a:pt x="1" y="3081"/>
                    <a:pt x="395" y="3475"/>
                    <a:pt x="884" y="3475"/>
                  </a:cubicBezTo>
                  <a:cubicBezTo>
                    <a:pt x="1363" y="3475"/>
                    <a:pt x="1757" y="3081"/>
                    <a:pt x="1757" y="2592"/>
                  </a:cubicBezTo>
                  <a:lnTo>
                    <a:pt x="1757" y="845"/>
                  </a:lnTo>
                  <a:cubicBezTo>
                    <a:pt x="1738" y="366"/>
                    <a:pt x="1353" y="0"/>
                    <a:pt x="8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226874" y="4615375"/>
              <a:ext cx="55561" cy="109888"/>
            </a:xfrm>
            <a:custGeom>
              <a:avLst/>
              <a:gdLst/>
              <a:ahLst/>
              <a:cxnLst/>
              <a:rect l="l" t="t" r="r" b="b"/>
              <a:pathLst>
                <a:path w="1757" h="3475" extrusionOk="0">
                  <a:moveTo>
                    <a:pt x="883" y="0"/>
                  </a:moveTo>
                  <a:cubicBezTo>
                    <a:pt x="413" y="0"/>
                    <a:pt x="19" y="366"/>
                    <a:pt x="10" y="845"/>
                  </a:cubicBezTo>
                  <a:lnTo>
                    <a:pt x="10" y="2592"/>
                  </a:lnTo>
                  <a:cubicBezTo>
                    <a:pt x="0" y="3081"/>
                    <a:pt x="395" y="3475"/>
                    <a:pt x="883" y="3475"/>
                  </a:cubicBezTo>
                  <a:cubicBezTo>
                    <a:pt x="1362" y="3475"/>
                    <a:pt x="1756" y="3081"/>
                    <a:pt x="1756" y="2592"/>
                  </a:cubicBezTo>
                  <a:lnTo>
                    <a:pt x="1756" y="845"/>
                  </a:lnTo>
                  <a:cubicBezTo>
                    <a:pt x="1738" y="366"/>
                    <a:pt x="1353" y="0"/>
                    <a:pt x="88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3115495" y="4779596"/>
              <a:ext cx="56762" cy="112007"/>
            </a:xfrm>
            <a:custGeom>
              <a:avLst/>
              <a:gdLst/>
              <a:ahLst/>
              <a:cxnLst/>
              <a:rect l="l" t="t" r="r" b="b"/>
              <a:pathLst>
                <a:path w="1795" h="3542" extrusionOk="0">
                  <a:moveTo>
                    <a:pt x="902" y="1"/>
                  </a:moveTo>
                  <a:cubicBezTo>
                    <a:pt x="404" y="1"/>
                    <a:pt x="0" y="414"/>
                    <a:pt x="19" y="912"/>
                  </a:cubicBezTo>
                  <a:lnTo>
                    <a:pt x="19" y="2659"/>
                  </a:lnTo>
                  <a:cubicBezTo>
                    <a:pt x="19" y="3147"/>
                    <a:pt x="413" y="3541"/>
                    <a:pt x="902" y="3541"/>
                  </a:cubicBezTo>
                  <a:cubicBezTo>
                    <a:pt x="1381" y="3541"/>
                    <a:pt x="1775" y="3147"/>
                    <a:pt x="1775" y="2659"/>
                  </a:cubicBezTo>
                  <a:lnTo>
                    <a:pt x="1775" y="912"/>
                  </a:lnTo>
                  <a:cubicBezTo>
                    <a:pt x="1794" y="414"/>
                    <a:pt x="1390" y="1"/>
                    <a:pt x="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226557" y="4779596"/>
              <a:ext cx="56478" cy="112007"/>
            </a:xfrm>
            <a:custGeom>
              <a:avLst/>
              <a:gdLst/>
              <a:ahLst/>
              <a:cxnLst/>
              <a:rect l="l" t="t" r="r" b="b"/>
              <a:pathLst>
                <a:path w="1786" h="3542" extrusionOk="0">
                  <a:moveTo>
                    <a:pt x="893" y="1"/>
                  </a:moveTo>
                  <a:cubicBezTo>
                    <a:pt x="395" y="1"/>
                    <a:pt x="1" y="414"/>
                    <a:pt x="20" y="912"/>
                  </a:cubicBezTo>
                  <a:lnTo>
                    <a:pt x="20" y="2659"/>
                  </a:lnTo>
                  <a:cubicBezTo>
                    <a:pt x="10" y="3147"/>
                    <a:pt x="405" y="3541"/>
                    <a:pt x="893" y="3541"/>
                  </a:cubicBezTo>
                  <a:cubicBezTo>
                    <a:pt x="1372" y="3541"/>
                    <a:pt x="1766" y="3147"/>
                    <a:pt x="1766" y="2659"/>
                  </a:cubicBezTo>
                  <a:lnTo>
                    <a:pt x="1766" y="912"/>
                  </a:lnTo>
                  <a:cubicBezTo>
                    <a:pt x="1785" y="414"/>
                    <a:pt x="1391" y="1"/>
                    <a:pt x="89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985947" y="3965787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3" y="0"/>
                  </a:moveTo>
                  <a:cubicBezTo>
                    <a:pt x="823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3" y="3683"/>
                    <a:pt x="1843" y="3683"/>
                  </a:cubicBezTo>
                  <a:cubicBezTo>
                    <a:pt x="2863" y="3683"/>
                    <a:pt x="3684" y="2862"/>
                    <a:pt x="3684" y="1842"/>
                  </a:cubicBezTo>
                  <a:lnTo>
                    <a:pt x="3684" y="1841"/>
                  </a:ln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4093390" y="3965787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2"/>
                  </a:lnTo>
                  <a:cubicBezTo>
                    <a:pt x="0" y="2862"/>
                    <a:pt x="821" y="3683"/>
                    <a:pt x="1841" y="3683"/>
                  </a:cubicBezTo>
                  <a:lnTo>
                    <a:pt x="1842" y="3683"/>
                  </a:lnTo>
                  <a:cubicBezTo>
                    <a:pt x="2862" y="3683"/>
                    <a:pt x="3683" y="2862"/>
                    <a:pt x="3683" y="1842"/>
                  </a:cubicBezTo>
                  <a:lnTo>
                    <a:pt x="3683" y="1841"/>
                  </a:lnTo>
                  <a:cubicBezTo>
                    <a:pt x="3683" y="821"/>
                    <a:pt x="2862" y="0"/>
                    <a:pt x="184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3878552" y="4064058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1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1" y="3684"/>
                    <a:pt x="1841" y="3684"/>
                  </a:cubicBezTo>
                  <a:lnTo>
                    <a:pt x="1843" y="3684"/>
                  </a:lnTo>
                  <a:cubicBezTo>
                    <a:pt x="2863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3985947" y="4064058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3" y="1"/>
                  </a:moveTo>
                  <a:cubicBezTo>
                    <a:pt x="823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4"/>
                    <a:pt x="1843" y="3684"/>
                  </a:cubicBezTo>
                  <a:cubicBezTo>
                    <a:pt x="2863" y="3684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4093390" y="4064058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4"/>
                    <a:pt x="1841" y="3684"/>
                  </a:cubicBezTo>
                  <a:lnTo>
                    <a:pt x="1842" y="3684"/>
                  </a:lnTo>
                  <a:cubicBezTo>
                    <a:pt x="2862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2" y="1"/>
                    <a:pt x="184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3878552" y="4162312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0"/>
                  </a:moveTo>
                  <a:cubicBezTo>
                    <a:pt x="821" y="0"/>
                    <a:pt x="1" y="823"/>
                    <a:pt x="1" y="1843"/>
                  </a:cubicBezTo>
                  <a:cubicBezTo>
                    <a:pt x="1" y="2863"/>
                    <a:pt x="821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3" y="2863"/>
                    <a:pt x="3683" y="1843"/>
                  </a:cubicBezTo>
                  <a:cubicBezTo>
                    <a:pt x="3683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3985947" y="4162312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0"/>
                  </a:moveTo>
                  <a:cubicBezTo>
                    <a:pt x="823" y="0"/>
                    <a:pt x="1" y="823"/>
                    <a:pt x="1" y="1843"/>
                  </a:cubicBezTo>
                  <a:cubicBezTo>
                    <a:pt x="1" y="2863"/>
                    <a:pt x="823" y="3685"/>
                    <a:pt x="1843" y="3685"/>
                  </a:cubicBezTo>
                  <a:cubicBezTo>
                    <a:pt x="2863" y="3685"/>
                    <a:pt x="3684" y="2863"/>
                    <a:pt x="3684" y="1843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4093390" y="4162312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0"/>
                  </a:moveTo>
                  <a:cubicBezTo>
                    <a:pt x="821" y="0"/>
                    <a:pt x="0" y="823"/>
                    <a:pt x="0" y="1843"/>
                  </a:cubicBezTo>
                  <a:cubicBezTo>
                    <a:pt x="0" y="2863"/>
                    <a:pt x="821" y="3685"/>
                    <a:pt x="1841" y="3685"/>
                  </a:cubicBezTo>
                  <a:lnTo>
                    <a:pt x="1842" y="3685"/>
                  </a:lnTo>
                  <a:cubicBezTo>
                    <a:pt x="2862" y="3685"/>
                    <a:pt x="3683" y="2863"/>
                    <a:pt x="3683" y="1843"/>
                  </a:cubicBezTo>
                  <a:cubicBezTo>
                    <a:pt x="3683" y="823"/>
                    <a:pt x="2862" y="0"/>
                    <a:pt x="184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3878552" y="4260583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1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1" y="3684"/>
                    <a:pt x="1841" y="3684"/>
                  </a:cubicBezTo>
                  <a:lnTo>
                    <a:pt x="1843" y="3684"/>
                  </a:lnTo>
                  <a:cubicBezTo>
                    <a:pt x="2863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985947" y="4260583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3" y="1"/>
                  </a:moveTo>
                  <a:cubicBezTo>
                    <a:pt x="823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4"/>
                    <a:pt x="1843" y="3684"/>
                  </a:cubicBezTo>
                  <a:cubicBezTo>
                    <a:pt x="2863" y="3684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4093390" y="4260583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2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4"/>
                    <a:pt x="1841" y="3684"/>
                  </a:cubicBezTo>
                  <a:lnTo>
                    <a:pt x="1842" y="3684"/>
                  </a:lnTo>
                  <a:cubicBezTo>
                    <a:pt x="2862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2"/>
                    <a:pt x="2862" y="1"/>
                    <a:pt x="184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878552" y="4358837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1"/>
                  </a:moveTo>
                  <a:cubicBezTo>
                    <a:pt x="821" y="1"/>
                    <a:pt x="1" y="823"/>
                    <a:pt x="1" y="1843"/>
                  </a:cubicBezTo>
                  <a:cubicBezTo>
                    <a:pt x="1" y="2865"/>
                    <a:pt x="821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3" y="2865"/>
                    <a:pt x="3683" y="1843"/>
                  </a:cubicBezTo>
                  <a:cubicBezTo>
                    <a:pt x="3683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985947" y="4358837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3" y="1"/>
                    <a:pt x="1" y="823"/>
                    <a:pt x="1" y="1843"/>
                  </a:cubicBezTo>
                  <a:cubicBezTo>
                    <a:pt x="1" y="2865"/>
                    <a:pt x="823" y="3685"/>
                    <a:pt x="1843" y="3685"/>
                  </a:cubicBezTo>
                  <a:cubicBezTo>
                    <a:pt x="2863" y="3685"/>
                    <a:pt x="3684" y="2865"/>
                    <a:pt x="3684" y="1843"/>
                  </a:cubicBezTo>
                  <a:cubicBezTo>
                    <a:pt x="3684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4093390" y="4358837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1"/>
                  </a:moveTo>
                  <a:cubicBezTo>
                    <a:pt x="821" y="1"/>
                    <a:pt x="0" y="823"/>
                    <a:pt x="0" y="1843"/>
                  </a:cubicBezTo>
                  <a:cubicBezTo>
                    <a:pt x="0" y="2865"/>
                    <a:pt x="821" y="3685"/>
                    <a:pt x="1841" y="3685"/>
                  </a:cubicBezTo>
                  <a:lnTo>
                    <a:pt x="1842" y="3685"/>
                  </a:lnTo>
                  <a:cubicBezTo>
                    <a:pt x="2862" y="3685"/>
                    <a:pt x="3683" y="2865"/>
                    <a:pt x="3683" y="1843"/>
                  </a:cubicBezTo>
                  <a:cubicBezTo>
                    <a:pt x="3683" y="823"/>
                    <a:pt x="2862" y="1"/>
                    <a:pt x="184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878552" y="4457123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1" y="0"/>
                  </a:moveTo>
                  <a:cubicBezTo>
                    <a:pt x="821" y="0"/>
                    <a:pt x="1" y="821"/>
                    <a:pt x="1" y="1843"/>
                  </a:cubicBezTo>
                  <a:cubicBezTo>
                    <a:pt x="1" y="2862"/>
                    <a:pt x="821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3" y="2862"/>
                    <a:pt x="3683" y="1843"/>
                  </a:cubicBez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985947" y="4457123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3" y="0"/>
                  </a:moveTo>
                  <a:cubicBezTo>
                    <a:pt x="823" y="0"/>
                    <a:pt x="1" y="821"/>
                    <a:pt x="1" y="1843"/>
                  </a:cubicBezTo>
                  <a:cubicBezTo>
                    <a:pt x="1" y="2862"/>
                    <a:pt x="823" y="3685"/>
                    <a:pt x="1843" y="3685"/>
                  </a:cubicBezTo>
                  <a:cubicBezTo>
                    <a:pt x="2863" y="3685"/>
                    <a:pt x="3684" y="2862"/>
                    <a:pt x="3684" y="1843"/>
                  </a:cubicBez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4093390" y="4457123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841" y="0"/>
                  </a:moveTo>
                  <a:cubicBezTo>
                    <a:pt x="821" y="0"/>
                    <a:pt x="0" y="821"/>
                    <a:pt x="0" y="1843"/>
                  </a:cubicBezTo>
                  <a:cubicBezTo>
                    <a:pt x="0" y="2862"/>
                    <a:pt x="821" y="3685"/>
                    <a:pt x="1841" y="3685"/>
                  </a:cubicBezTo>
                  <a:lnTo>
                    <a:pt x="1842" y="3685"/>
                  </a:lnTo>
                  <a:cubicBezTo>
                    <a:pt x="2862" y="3685"/>
                    <a:pt x="3683" y="2862"/>
                    <a:pt x="3683" y="1843"/>
                  </a:cubicBezTo>
                  <a:cubicBezTo>
                    <a:pt x="3683" y="821"/>
                    <a:pt x="2862" y="0"/>
                    <a:pt x="184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878552" y="4555394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1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1" y="3684"/>
                    <a:pt x="1841" y="3684"/>
                  </a:cubicBezTo>
                  <a:lnTo>
                    <a:pt x="1843" y="3684"/>
                  </a:lnTo>
                  <a:cubicBezTo>
                    <a:pt x="2863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985947" y="4555394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3" y="1"/>
                  </a:moveTo>
                  <a:cubicBezTo>
                    <a:pt x="823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4"/>
                    <a:pt x="1843" y="3684"/>
                  </a:cubicBezTo>
                  <a:cubicBezTo>
                    <a:pt x="2863" y="3684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093390" y="4555394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4"/>
                    <a:pt x="1841" y="3684"/>
                  </a:cubicBezTo>
                  <a:lnTo>
                    <a:pt x="1842" y="3684"/>
                  </a:lnTo>
                  <a:cubicBezTo>
                    <a:pt x="2862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2" y="1"/>
                    <a:pt x="184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878552" y="4653648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0"/>
                  </a:moveTo>
                  <a:cubicBezTo>
                    <a:pt x="821" y="0"/>
                    <a:pt x="1" y="823"/>
                    <a:pt x="1" y="1843"/>
                  </a:cubicBezTo>
                  <a:cubicBezTo>
                    <a:pt x="1" y="2864"/>
                    <a:pt x="821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3" y="2864"/>
                    <a:pt x="3683" y="1843"/>
                  </a:cubicBezTo>
                  <a:cubicBezTo>
                    <a:pt x="3683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985947" y="4653648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0"/>
                  </a:moveTo>
                  <a:cubicBezTo>
                    <a:pt x="823" y="0"/>
                    <a:pt x="1" y="823"/>
                    <a:pt x="1" y="1843"/>
                  </a:cubicBezTo>
                  <a:cubicBezTo>
                    <a:pt x="1" y="2864"/>
                    <a:pt x="823" y="3685"/>
                    <a:pt x="1843" y="3685"/>
                  </a:cubicBezTo>
                  <a:cubicBezTo>
                    <a:pt x="2863" y="3685"/>
                    <a:pt x="3684" y="2864"/>
                    <a:pt x="3684" y="1843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4093390" y="4653648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0"/>
                  </a:moveTo>
                  <a:cubicBezTo>
                    <a:pt x="821" y="0"/>
                    <a:pt x="0" y="823"/>
                    <a:pt x="0" y="1843"/>
                  </a:cubicBezTo>
                  <a:cubicBezTo>
                    <a:pt x="0" y="2864"/>
                    <a:pt x="821" y="3685"/>
                    <a:pt x="1841" y="3685"/>
                  </a:cubicBezTo>
                  <a:lnTo>
                    <a:pt x="1842" y="3685"/>
                  </a:lnTo>
                  <a:cubicBezTo>
                    <a:pt x="2862" y="3685"/>
                    <a:pt x="3683" y="2864"/>
                    <a:pt x="3683" y="1843"/>
                  </a:cubicBezTo>
                  <a:cubicBezTo>
                    <a:pt x="3683" y="823"/>
                    <a:pt x="2862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3878552" y="4751919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1"/>
                  </a:moveTo>
                  <a:cubicBezTo>
                    <a:pt x="821" y="1"/>
                    <a:pt x="1" y="822"/>
                    <a:pt x="1" y="1843"/>
                  </a:cubicBezTo>
                  <a:cubicBezTo>
                    <a:pt x="1" y="2863"/>
                    <a:pt x="821" y="3686"/>
                    <a:pt x="1841" y="3686"/>
                  </a:cubicBezTo>
                  <a:lnTo>
                    <a:pt x="1843" y="3686"/>
                  </a:lnTo>
                  <a:cubicBezTo>
                    <a:pt x="2863" y="3686"/>
                    <a:pt x="3683" y="2863"/>
                    <a:pt x="3683" y="1843"/>
                  </a:cubicBezTo>
                  <a:cubicBezTo>
                    <a:pt x="3683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3985947" y="4751919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3" y="1"/>
                    <a:pt x="1" y="822"/>
                    <a:pt x="1" y="1843"/>
                  </a:cubicBezTo>
                  <a:cubicBezTo>
                    <a:pt x="1" y="2863"/>
                    <a:pt x="823" y="3686"/>
                    <a:pt x="1843" y="3686"/>
                  </a:cubicBezTo>
                  <a:cubicBezTo>
                    <a:pt x="2863" y="3686"/>
                    <a:pt x="3684" y="2863"/>
                    <a:pt x="3684" y="1843"/>
                  </a:cubicBezTo>
                  <a:cubicBezTo>
                    <a:pt x="3684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093390" y="4751919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1"/>
                  </a:moveTo>
                  <a:cubicBezTo>
                    <a:pt x="821" y="1"/>
                    <a:pt x="0" y="822"/>
                    <a:pt x="0" y="1843"/>
                  </a:cubicBezTo>
                  <a:cubicBezTo>
                    <a:pt x="0" y="2863"/>
                    <a:pt x="821" y="3686"/>
                    <a:pt x="1841" y="3686"/>
                  </a:cubicBezTo>
                  <a:lnTo>
                    <a:pt x="1842" y="3686"/>
                  </a:lnTo>
                  <a:cubicBezTo>
                    <a:pt x="2862" y="3686"/>
                    <a:pt x="3683" y="2863"/>
                    <a:pt x="3683" y="1843"/>
                  </a:cubicBezTo>
                  <a:cubicBezTo>
                    <a:pt x="3683" y="822"/>
                    <a:pt x="2862" y="1"/>
                    <a:pt x="184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3878552" y="4850205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0"/>
                  </a:moveTo>
                  <a:cubicBezTo>
                    <a:pt x="821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1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3985947" y="4850205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3" y="0"/>
                  </a:moveTo>
                  <a:cubicBezTo>
                    <a:pt x="823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3"/>
                    <a:pt x="1843" y="3683"/>
                  </a:cubicBezTo>
                  <a:cubicBezTo>
                    <a:pt x="2863" y="3683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093390" y="4850205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3"/>
                    <a:pt x="1841" y="3683"/>
                  </a:cubicBezTo>
                  <a:lnTo>
                    <a:pt x="1842" y="3683"/>
                  </a:lnTo>
                  <a:cubicBezTo>
                    <a:pt x="2862" y="3683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2" y="0"/>
                    <a:pt x="1842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3878552" y="4648015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" y="0"/>
                  </a:moveTo>
                  <a:lnTo>
                    <a:pt x="1" y="3685"/>
                  </a:lnTo>
                  <a:lnTo>
                    <a:pt x="3683" y="3685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3985947" y="4648015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" y="0"/>
                  </a:moveTo>
                  <a:lnTo>
                    <a:pt x="1" y="3685"/>
                  </a:lnTo>
                  <a:lnTo>
                    <a:pt x="3684" y="3685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4093390" y="4648015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0" y="0"/>
                  </a:moveTo>
                  <a:lnTo>
                    <a:pt x="0" y="3685"/>
                  </a:lnTo>
                  <a:lnTo>
                    <a:pt x="3683" y="3685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3878552" y="3859464"/>
              <a:ext cx="274631" cy="59063"/>
            </a:xfrm>
            <a:custGeom>
              <a:avLst/>
              <a:gdLst/>
              <a:ahLst/>
              <a:cxnLst/>
              <a:rect l="l" t="t" r="r" b="b"/>
              <a:pathLst>
                <a:path w="16916" h="3638" extrusionOk="0">
                  <a:moveTo>
                    <a:pt x="3638" y="1"/>
                  </a:moveTo>
                  <a:cubicBezTo>
                    <a:pt x="1628" y="1"/>
                    <a:pt x="1" y="1628"/>
                    <a:pt x="1" y="3638"/>
                  </a:cubicBezTo>
                  <a:lnTo>
                    <a:pt x="16916" y="3638"/>
                  </a:lnTo>
                  <a:cubicBezTo>
                    <a:pt x="16916" y="1628"/>
                    <a:pt x="15288" y="1"/>
                    <a:pt x="13279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4604371" y="3801229"/>
              <a:ext cx="351455" cy="1162832"/>
            </a:xfrm>
            <a:custGeom>
              <a:avLst/>
              <a:gdLst/>
              <a:ahLst/>
              <a:cxnLst/>
              <a:rect l="l" t="t" r="r" b="b"/>
              <a:pathLst>
                <a:path w="21648" h="71625" extrusionOk="0">
                  <a:moveTo>
                    <a:pt x="2448" y="0"/>
                  </a:moveTo>
                  <a:cubicBezTo>
                    <a:pt x="1096" y="0"/>
                    <a:pt x="0" y="1097"/>
                    <a:pt x="0" y="2450"/>
                  </a:cubicBezTo>
                  <a:lnTo>
                    <a:pt x="0" y="71624"/>
                  </a:lnTo>
                  <a:lnTo>
                    <a:pt x="21648" y="71624"/>
                  </a:lnTo>
                  <a:lnTo>
                    <a:pt x="21648" y="2450"/>
                  </a:lnTo>
                  <a:cubicBezTo>
                    <a:pt x="21648" y="1097"/>
                    <a:pt x="20551" y="0"/>
                    <a:pt x="19198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4642766" y="3848490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0"/>
                  </a:moveTo>
                  <a:cubicBezTo>
                    <a:pt x="821" y="0"/>
                    <a:pt x="0" y="821"/>
                    <a:pt x="0" y="1843"/>
                  </a:cubicBezTo>
                  <a:lnTo>
                    <a:pt x="0" y="1845"/>
                  </a:lnTo>
                  <a:cubicBezTo>
                    <a:pt x="0" y="2864"/>
                    <a:pt x="821" y="3685"/>
                    <a:pt x="1843" y="3685"/>
                  </a:cubicBezTo>
                  <a:cubicBezTo>
                    <a:pt x="2863" y="3685"/>
                    <a:pt x="3683" y="2864"/>
                    <a:pt x="3683" y="1845"/>
                  </a:cubicBezTo>
                  <a:lnTo>
                    <a:pt x="3683" y="1843"/>
                  </a:ln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4750161" y="3848490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0"/>
                  </a:moveTo>
                  <a:cubicBezTo>
                    <a:pt x="823" y="0"/>
                    <a:pt x="1" y="821"/>
                    <a:pt x="1" y="1843"/>
                  </a:cubicBezTo>
                  <a:lnTo>
                    <a:pt x="1" y="1845"/>
                  </a:lnTo>
                  <a:cubicBezTo>
                    <a:pt x="1" y="2864"/>
                    <a:pt x="823" y="3685"/>
                    <a:pt x="1843" y="3685"/>
                  </a:cubicBezTo>
                  <a:cubicBezTo>
                    <a:pt x="2865" y="3685"/>
                    <a:pt x="3685" y="2864"/>
                    <a:pt x="3685" y="1845"/>
                  </a:cubicBezTo>
                  <a:lnTo>
                    <a:pt x="3685" y="1843"/>
                  </a:lnTo>
                  <a:cubicBezTo>
                    <a:pt x="3685" y="821"/>
                    <a:pt x="2865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4857588" y="3848490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0"/>
                  </a:moveTo>
                  <a:cubicBezTo>
                    <a:pt x="822" y="0"/>
                    <a:pt x="1" y="821"/>
                    <a:pt x="1" y="1843"/>
                  </a:cubicBezTo>
                  <a:lnTo>
                    <a:pt x="1" y="1845"/>
                  </a:lnTo>
                  <a:cubicBezTo>
                    <a:pt x="1" y="2864"/>
                    <a:pt x="822" y="3685"/>
                    <a:pt x="1843" y="3685"/>
                  </a:cubicBezTo>
                  <a:cubicBezTo>
                    <a:pt x="2863" y="3685"/>
                    <a:pt x="3686" y="2864"/>
                    <a:pt x="3686" y="1845"/>
                  </a:cubicBezTo>
                  <a:lnTo>
                    <a:pt x="3686" y="1843"/>
                  </a:lnTo>
                  <a:cubicBezTo>
                    <a:pt x="3686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4642766" y="3941305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5"/>
                    <a:pt x="1843" y="3685"/>
                  </a:cubicBezTo>
                  <a:cubicBezTo>
                    <a:pt x="2863" y="3685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4750161" y="3941305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5"/>
                    <a:pt x="1843" y="3685"/>
                  </a:cubicBezTo>
                  <a:cubicBezTo>
                    <a:pt x="2865" y="3685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1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857588" y="3941305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5"/>
                    <a:pt x="1843" y="3685"/>
                  </a:cubicBezTo>
                  <a:cubicBezTo>
                    <a:pt x="2863" y="3685"/>
                    <a:pt x="3686" y="2863"/>
                    <a:pt x="3686" y="1843"/>
                  </a:cubicBezTo>
                  <a:lnTo>
                    <a:pt x="3686" y="1841"/>
                  </a:lnTo>
                  <a:cubicBezTo>
                    <a:pt x="3686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642766" y="4034088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3"/>
                    <a:pt x="0" y="1843"/>
                  </a:cubicBezTo>
                  <a:lnTo>
                    <a:pt x="0" y="1845"/>
                  </a:lnTo>
                  <a:cubicBezTo>
                    <a:pt x="0" y="2865"/>
                    <a:pt x="821" y="3685"/>
                    <a:pt x="1843" y="3685"/>
                  </a:cubicBezTo>
                  <a:cubicBezTo>
                    <a:pt x="2863" y="3685"/>
                    <a:pt x="3683" y="2865"/>
                    <a:pt x="3683" y="1845"/>
                  </a:cubicBezTo>
                  <a:lnTo>
                    <a:pt x="3683" y="1843"/>
                  </a:lnTo>
                  <a:cubicBezTo>
                    <a:pt x="3683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750161" y="4034088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3"/>
                    <a:pt x="1" y="1843"/>
                  </a:cubicBezTo>
                  <a:lnTo>
                    <a:pt x="1" y="1845"/>
                  </a:lnTo>
                  <a:cubicBezTo>
                    <a:pt x="1" y="2865"/>
                    <a:pt x="823" y="3685"/>
                    <a:pt x="1843" y="3685"/>
                  </a:cubicBezTo>
                  <a:cubicBezTo>
                    <a:pt x="2865" y="3685"/>
                    <a:pt x="3685" y="2865"/>
                    <a:pt x="3685" y="1845"/>
                  </a:cubicBezTo>
                  <a:lnTo>
                    <a:pt x="3685" y="1843"/>
                  </a:lnTo>
                  <a:cubicBezTo>
                    <a:pt x="3685" y="823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4857588" y="4034088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3"/>
                    <a:pt x="1" y="1843"/>
                  </a:cubicBezTo>
                  <a:lnTo>
                    <a:pt x="1" y="1845"/>
                  </a:lnTo>
                  <a:cubicBezTo>
                    <a:pt x="1" y="2865"/>
                    <a:pt x="822" y="3685"/>
                    <a:pt x="1843" y="3685"/>
                  </a:cubicBezTo>
                  <a:cubicBezTo>
                    <a:pt x="2863" y="3685"/>
                    <a:pt x="3686" y="2865"/>
                    <a:pt x="3686" y="1845"/>
                  </a:cubicBezTo>
                  <a:lnTo>
                    <a:pt x="3686" y="1843"/>
                  </a:lnTo>
                  <a:cubicBezTo>
                    <a:pt x="3686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4642766" y="4126904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4"/>
                    <a:pt x="0" y="1843"/>
                  </a:cubicBezTo>
                  <a:lnTo>
                    <a:pt x="0" y="1845"/>
                  </a:lnTo>
                  <a:cubicBezTo>
                    <a:pt x="0" y="2865"/>
                    <a:pt x="821" y="3686"/>
                    <a:pt x="1843" y="3686"/>
                  </a:cubicBezTo>
                  <a:cubicBezTo>
                    <a:pt x="2863" y="3686"/>
                    <a:pt x="3683" y="2865"/>
                    <a:pt x="3683" y="1845"/>
                  </a:cubicBezTo>
                  <a:lnTo>
                    <a:pt x="3683" y="1843"/>
                  </a:lnTo>
                  <a:cubicBezTo>
                    <a:pt x="3683" y="824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4750161" y="4126904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4"/>
                    <a:pt x="1" y="1843"/>
                  </a:cubicBezTo>
                  <a:lnTo>
                    <a:pt x="1" y="1845"/>
                  </a:lnTo>
                  <a:cubicBezTo>
                    <a:pt x="1" y="2865"/>
                    <a:pt x="823" y="3686"/>
                    <a:pt x="1843" y="3686"/>
                  </a:cubicBezTo>
                  <a:cubicBezTo>
                    <a:pt x="2865" y="3686"/>
                    <a:pt x="3685" y="2865"/>
                    <a:pt x="3685" y="1845"/>
                  </a:cubicBezTo>
                  <a:lnTo>
                    <a:pt x="3685" y="1843"/>
                  </a:lnTo>
                  <a:cubicBezTo>
                    <a:pt x="3685" y="824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4857588" y="4126904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4"/>
                    <a:pt x="1" y="1843"/>
                  </a:cubicBezTo>
                  <a:lnTo>
                    <a:pt x="1" y="1845"/>
                  </a:lnTo>
                  <a:cubicBezTo>
                    <a:pt x="1" y="2865"/>
                    <a:pt x="822" y="3686"/>
                    <a:pt x="1843" y="3686"/>
                  </a:cubicBezTo>
                  <a:cubicBezTo>
                    <a:pt x="2863" y="3686"/>
                    <a:pt x="3686" y="2865"/>
                    <a:pt x="3686" y="1845"/>
                  </a:cubicBezTo>
                  <a:lnTo>
                    <a:pt x="3686" y="1843"/>
                  </a:lnTo>
                  <a:cubicBezTo>
                    <a:pt x="3686" y="824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4642766" y="4219735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3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2"/>
                  </a:lnTo>
                  <a:cubicBezTo>
                    <a:pt x="0" y="2864"/>
                    <a:pt x="821" y="3685"/>
                    <a:pt x="1843" y="3685"/>
                  </a:cubicBezTo>
                  <a:cubicBezTo>
                    <a:pt x="2863" y="3685"/>
                    <a:pt x="3683" y="2864"/>
                    <a:pt x="3683" y="1842"/>
                  </a:cubicBezTo>
                  <a:lnTo>
                    <a:pt x="3683" y="1841"/>
                  </a:ln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944815" y="4041228"/>
              <a:ext cx="212267" cy="182057"/>
            </a:xfrm>
            <a:custGeom>
              <a:avLst/>
              <a:gdLst/>
              <a:ahLst/>
              <a:cxnLst/>
              <a:rect l="l" t="t" r="r" b="b"/>
              <a:pathLst>
                <a:path w="6134" h="5261" extrusionOk="0">
                  <a:moveTo>
                    <a:pt x="874" y="1"/>
                  </a:moveTo>
                  <a:cubicBezTo>
                    <a:pt x="395" y="1"/>
                    <a:pt x="0" y="395"/>
                    <a:pt x="0" y="883"/>
                  </a:cubicBezTo>
                  <a:lnTo>
                    <a:pt x="0" y="5260"/>
                  </a:lnTo>
                  <a:lnTo>
                    <a:pt x="6133" y="5260"/>
                  </a:lnTo>
                  <a:lnTo>
                    <a:pt x="6133" y="883"/>
                  </a:lnTo>
                  <a:cubicBezTo>
                    <a:pt x="6133" y="395"/>
                    <a:pt x="5739" y="1"/>
                    <a:pt x="5260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823252" y="4162790"/>
              <a:ext cx="576589" cy="849276"/>
            </a:xfrm>
            <a:custGeom>
              <a:avLst/>
              <a:gdLst/>
              <a:ahLst/>
              <a:cxnLst/>
              <a:rect l="l" t="t" r="r" b="b"/>
              <a:pathLst>
                <a:path w="16662" h="24542" extrusionOk="0">
                  <a:moveTo>
                    <a:pt x="883" y="0"/>
                  </a:moveTo>
                  <a:cubicBezTo>
                    <a:pt x="395" y="0"/>
                    <a:pt x="10" y="385"/>
                    <a:pt x="10" y="874"/>
                  </a:cubicBezTo>
                  <a:lnTo>
                    <a:pt x="10" y="23658"/>
                  </a:lnTo>
                  <a:cubicBezTo>
                    <a:pt x="1" y="24147"/>
                    <a:pt x="395" y="24541"/>
                    <a:pt x="883" y="24541"/>
                  </a:cubicBezTo>
                  <a:lnTo>
                    <a:pt x="16662" y="24541"/>
                  </a:lnTo>
                  <a:lnTo>
                    <a:pt x="16662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916198" y="4496195"/>
              <a:ext cx="148905" cy="60836"/>
            </a:xfrm>
            <a:custGeom>
              <a:avLst/>
              <a:gdLst/>
              <a:ahLst/>
              <a:cxnLst/>
              <a:rect l="l" t="t" r="r" b="b"/>
              <a:pathLst>
                <a:path w="4303" h="1758" extrusionOk="0">
                  <a:moveTo>
                    <a:pt x="878" y="1"/>
                  </a:moveTo>
                  <a:cubicBezTo>
                    <a:pt x="395" y="1"/>
                    <a:pt x="1" y="388"/>
                    <a:pt x="1" y="875"/>
                  </a:cubicBezTo>
                  <a:cubicBezTo>
                    <a:pt x="1" y="1367"/>
                    <a:pt x="404" y="1758"/>
                    <a:pt x="894" y="1758"/>
                  </a:cubicBezTo>
                  <a:cubicBezTo>
                    <a:pt x="900" y="1758"/>
                    <a:pt x="906" y="1758"/>
                    <a:pt x="912" y="1758"/>
                  </a:cubicBezTo>
                  <a:lnTo>
                    <a:pt x="3457" y="1758"/>
                  </a:lnTo>
                  <a:cubicBezTo>
                    <a:pt x="3926" y="1739"/>
                    <a:pt x="4302" y="1344"/>
                    <a:pt x="4302" y="875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3917513" y="4375013"/>
              <a:ext cx="148559" cy="60801"/>
            </a:xfrm>
            <a:custGeom>
              <a:avLst/>
              <a:gdLst/>
              <a:ahLst/>
              <a:cxnLst/>
              <a:rect l="l" t="t" r="r" b="b"/>
              <a:pathLst>
                <a:path w="4293" h="1757" extrusionOk="0">
                  <a:moveTo>
                    <a:pt x="874" y="0"/>
                  </a:moveTo>
                  <a:cubicBezTo>
                    <a:pt x="395" y="0"/>
                    <a:pt x="0" y="395"/>
                    <a:pt x="0" y="874"/>
                  </a:cubicBezTo>
                  <a:cubicBezTo>
                    <a:pt x="0" y="1362"/>
                    <a:pt x="395" y="1747"/>
                    <a:pt x="874" y="1756"/>
                  </a:cubicBezTo>
                  <a:lnTo>
                    <a:pt x="3419" y="1756"/>
                  </a:lnTo>
                  <a:cubicBezTo>
                    <a:pt x="3898" y="1747"/>
                    <a:pt x="4292" y="1362"/>
                    <a:pt x="4292" y="874"/>
                  </a:cubicBezTo>
                  <a:cubicBezTo>
                    <a:pt x="4292" y="395"/>
                    <a:pt x="3898" y="0"/>
                    <a:pt x="3419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916198" y="4253763"/>
              <a:ext cx="148905" cy="60524"/>
            </a:xfrm>
            <a:custGeom>
              <a:avLst/>
              <a:gdLst/>
              <a:ahLst/>
              <a:cxnLst/>
              <a:rect l="l" t="t" r="r" b="b"/>
              <a:pathLst>
                <a:path w="4303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8"/>
                    <a:pt x="878" y="1748"/>
                  </a:cubicBezTo>
                  <a:cubicBezTo>
                    <a:pt x="889" y="1748"/>
                    <a:pt x="900" y="1748"/>
                    <a:pt x="912" y="1748"/>
                  </a:cubicBezTo>
                  <a:lnTo>
                    <a:pt x="3457" y="1748"/>
                  </a:lnTo>
                  <a:cubicBezTo>
                    <a:pt x="3926" y="1729"/>
                    <a:pt x="4302" y="1344"/>
                    <a:pt x="4302" y="874"/>
                  </a:cubicBezTo>
                  <a:cubicBezTo>
                    <a:pt x="4302" y="405"/>
                    <a:pt x="3926" y="1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916198" y="4617411"/>
              <a:ext cx="148905" cy="60870"/>
            </a:xfrm>
            <a:custGeom>
              <a:avLst/>
              <a:gdLst/>
              <a:ahLst/>
              <a:cxnLst/>
              <a:rect l="l" t="t" r="r" b="b"/>
              <a:pathLst>
                <a:path w="4303" h="1759" extrusionOk="0">
                  <a:moveTo>
                    <a:pt x="878" y="1"/>
                  </a:moveTo>
                  <a:cubicBezTo>
                    <a:pt x="396" y="1"/>
                    <a:pt x="1" y="398"/>
                    <a:pt x="1" y="884"/>
                  </a:cubicBezTo>
                  <a:cubicBezTo>
                    <a:pt x="1" y="1371"/>
                    <a:pt x="395" y="1758"/>
                    <a:pt x="878" y="1758"/>
                  </a:cubicBezTo>
                  <a:cubicBezTo>
                    <a:pt x="889" y="1758"/>
                    <a:pt x="900" y="1758"/>
                    <a:pt x="912" y="1758"/>
                  </a:cubicBezTo>
                  <a:lnTo>
                    <a:pt x="3457" y="1758"/>
                  </a:lnTo>
                  <a:cubicBezTo>
                    <a:pt x="3926" y="1739"/>
                    <a:pt x="4302" y="1354"/>
                    <a:pt x="4302" y="884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3916198" y="4738973"/>
              <a:ext cx="148905" cy="60524"/>
            </a:xfrm>
            <a:custGeom>
              <a:avLst/>
              <a:gdLst/>
              <a:ahLst/>
              <a:cxnLst/>
              <a:rect l="l" t="t" r="r" b="b"/>
              <a:pathLst>
                <a:path w="4303" h="1749" extrusionOk="0">
                  <a:moveTo>
                    <a:pt x="878" y="0"/>
                  </a:moveTo>
                  <a:cubicBezTo>
                    <a:pt x="395" y="0"/>
                    <a:pt x="1" y="388"/>
                    <a:pt x="1" y="874"/>
                  </a:cubicBezTo>
                  <a:cubicBezTo>
                    <a:pt x="1" y="1361"/>
                    <a:pt x="395" y="1749"/>
                    <a:pt x="878" y="1749"/>
                  </a:cubicBezTo>
                  <a:cubicBezTo>
                    <a:pt x="889" y="1749"/>
                    <a:pt x="900" y="1748"/>
                    <a:pt x="912" y="1748"/>
                  </a:cubicBezTo>
                  <a:lnTo>
                    <a:pt x="3457" y="1748"/>
                  </a:lnTo>
                  <a:cubicBezTo>
                    <a:pt x="3926" y="1729"/>
                    <a:pt x="4302" y="1344"/>
                    <a:pt x="4302" y="874"/>
                  </a:cubicBezTo>
                  <a:cubicBezTo>
                    <a:pt x="4302" y="405"/>
                    <a:pt x="3926" y="1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0"/>
                    <a:pt x="8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3916198" y="4860189"/>
              <a:ext cx="148905" cy="60836"/>
            </a:xfrm>
            <a:custGeom>
              <a:avLst/>
              <a:gdLst/>
              <a:ahLst/>
              <a:cxnLst/>
              <a:rect l="l" t="t" r="r" b="b"/>
              <a:pathLst>
                <a:path w="4303" h="1758" extrusionOk="0">
                  <a:moveTo>
                    <a:pt x="878" y="1"/>
                  </a:moveTo>
                  <a:cubicBezTo>
                    <a:pt x="395" y="1"/>
                    <a:pt x="1" y="388"/>
                    <a:pt x="1" y="875"/>
                  </a:cubicBezTo>
                  <a:cubicBezTo>
                    <a:pt x="1" y="1367"/>
                    <a:pt x="404" y="1758"/>
                    <a:pt x="894" y="1758"/>
                  </a:cubicBezTo>
                  <a:cubicBezTo>
                    <a:pt x="900" y="1758"/>
                    <a:pt x="906" y="1758"/>
                    <a:pt x="912" y="1757"/>
                  </a:cubicBezTo>
                  <a:lnTo>
                    <a:pt x="3457" y="1757"/>
                  </a:lnTo>
                  <a:cubicBezTo>
                    <a:pt x="3926" y="1739"/>
                    <a:pt x="4302" y="1344"/>
                    <a:pt x="4302" y="875"/>
                  </a:cubicBezTo>
                  <a:cubicBezTo>
                    <a:pt x="4302" y="405"/>
                    <a:pt x="3926" y="20"/>
                    <a:pt x="3457" y="1"/>
                  </a:cubicBezTo>
                  <a:lnTo>
                    <a:pt x="912" y="1"/>
                  </a:lnTo>
                  <a:cubicBezTo>
                    <a:pt x="900" y="1"/>
                    <a:pt x="889" y="1"/>
                    <a:pt x="87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4116415" y="4253763"/>
              <a:ext cx="70871" cy="60697"/>
            </a:xfrm>
            <a:custGeom>
              <a:avLst/>
              <a:gdLst/>
              <a:ahLst/>
              <a:cxnLst/>
              <a:rect l="l" t="t" r="r" b="b"/>
              <a:pathLst>
                <a:path w="2048" h="1754" extrusionOk="0">
                  <a:moveTo>
                    <a:pt x="1191" y="1"/>
                  </a:moveTo>
                  <a:cubicBezTo>
                    <a:pt x="1185" y="1"/>
                    <a:pt x="1180" y="1"/>
                    <a:pt x="1174" y="1"/>
                  </a:cubicBezTo>
                  <a:cubicBezTo>
                    <a:pt x="395" y="1"/>
                    <a:pt x="0" y="940"/>
                    <a:pt x="554" y="1494"/>
                  </a:cubicBezTo>
                  <a:cubicBezTo>
                    <a:pt x="733" y="1673"/>
                    <a:pt x="952" y="1753"/>
                    <a:pt x="1167" y="1753"/>
                  </a:cubicBezTo>
                  <a:cubicBezTo>
                    <a:pt x="1617" y="1753"/>
                    <a:pt x="2047" y="1402"/>
                    <a:pt x="2047" y="874"/>
                  </a:cubicBezTo>
                  <a:cubicBezTo>
                    <a:pt x="2047" y="392"/>
                    <a:pt x="1671" y="1"/>
                    <a:pt x="119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4116415" y="4375013"/>
              <a:ext cx="70871" cy="6066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74" y="0"/>
                  </a:moveTo>
                  <a:cubicBezTo>
                    <a:pt x="395" y="0"/>
                    <a:pt x="0" y="939"/>
                    <a:pt x="554" y="1493"/>
                  </a:cubicBezTo>
                  <a:cubicBezTo>
                    <a:pt x="733" y="1672"/>
                    <a:pt x="952" y="1752"/>
                    <a:pt x="1167" y="1752"/>
                  </a:cubicBezTo>
                  <a:cubicBezTo>
                    <a:pt x="1617" y="1752"/>
                    <a:pt x="2047" y="1401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4116415" y="4496229"/>
              <a:ext cx="70871" cy="60836"/>
            </a:xfrm>
            <a:custGeom>
              <a:avLst/>
              <a:gdLst/>
              <a:ahLst/>
              <a:cxnLst/>
              <a:rect l="l" t="t" r="r" b="b"/>
              <a:pathLst>
                <a:path w="2048" h="1758" extrusionOk="0">
                  <a:moveTo>
                    <a:pt x="1174" y="0"/>
                  </a:moveTo>
                  <a:cubicBezTo>
                    <a:pt x="395" y="0"/>
                    <a:pt x="0" y="949"/>
                    <a:pt x="554" y="1503"/>
                  </a:cubicBezTo>
                  <a:cubicBezTo>
                    <a:pt x="733" y="1679"/>
                    <a:pt x="951" y="1758"/>
                    <a:pt x="1166" y="1758"/>
                  </a:cubicBezTo>
                  <a:cubicBezTo>
                    <a:pt x="1616" y="1758"/>
                    <a:pt x="2047" y="1408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4116415" y="4617445"/>
              <a:ext cx="70871" cy="61009"/>
            </a:xfrm>
            <a:custGeom>
              <a:avLst/>
              <a:gdLst/>
              <a:ahLst/>
              <a:cxnLst/>
              <a:rect l="l" t="t" r="r" b="b"/>
              <a:pathLst>
                <a:path w="2048" h="1763" extrusionOk="0">
                  <a:moveTo>
                    <a:pt x="1174" y="0"/>
                  </a:moveTo>
                  <a:cubicBezTo>
                    <a:pt x="395" y="0"/>
                    <a:pt x="0" y="949"/>
                    <a:pt x="554" y="1503"/>
                  </a:cubicBezTo>
                  <a:cubicBezTo>
                    <a:pt x="733" y="1682"/>
                    <a:pt x="952" y="1762"/>
                    <a:pt x="1167" y="1762"/>
                  </a:cubicBezTo>
                  <a:cubicBezTo>
                    <a:pt x="1617" y="1762"/>
                    <a:pt x="2047" y="1411"/>
                    <a:pt x="2047" y="883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4116415" y="4738973"/>
              <a:ext cx="70871" cy="60697"/>
            </a:xfrm>
            <a:custGeom>
              <a:avLst/>
              <a:gdLst/>
              <a:ahLst/>
              <a:cxnLst/>
              <a:rect l="l" t="t" r="r" b="b"/>
              <a:pathLst>
                <a:path w="2048" h="1754" extrusionOk="0">
                  <a:moveTo>
                    <a:pt x="1174" y="1"/>
                  </a:moveTo>
                  <a:cubicBezTo>
                    <a:pt x="395" y="1"/>
                    <a:pt x="0" y="940"/>
                    <a:pt x="554" y="1494"/>
                  </a:cubicBezTo>
                  <a:cubicBezTo>
                    <a:pt x="733" y="1673"/>
                    <a:pt x="952" y="1753"/>
                    <a:pt x="1167" y="1753"/>
                  </a:cubicBezTo>
                  <a:cubicBezTo>
                    <a:pt x="1617" y="1753"/>
                    <a:pt x="2047" y="1402"/>
                    <a:pt x="2047" y="874"/>
                  </a:cubicBezTo>
                  <a:cubicBezTo>
                    <a:pt x="2047" y="386"/>
                    <a:pt x="1662" y="1"/>
                    <a:pt x="117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4116415" y="4860224"/>
              <a:ext cx="70871" cy="6066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74" y="0"/>
                  </a:moveTo>
                  <a:cubicBezTo>
                    <a:pt x="395" y="0"/>
                    <a:pt x="0" y="939"/>
                    <a:pt x="554" y="1493"/>
                  </a:cubicBezTo>
                  <a:cubicBezTo>
                    <a:pt x="733" y="1672"/>
                    <a:pt x="952" y="1752"/>
                    <a:pt x="1167" y="1752"/>
                  </a:cubicBezTo>
                  <a:cubicBezTo>
                    <a:pt x="1617" y="1752"/>
                    <a:pt x="2047" y="1401"/>
                    <a:pt x="2047" y="874"/>
                  </a:cubicBezTo>
                  <a:cubicBezTo>
                    <a:pt x="2047" y="395"/>
                    <a:pt x="1662" y="0"/>
                    <a:pt x="117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4750161" y="4219735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3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4"/>
                    <a:pt x="823" y="3685"/>
                    <a:pt x="1843" y="3685"/>
                  </a:cubicBezTo>
                  <a:cubicBezTo>
                    <a:pt x="2865" y="3685"/>
                    <a:pt x="3685" y="2864"/>
                    <a:pt x="3685" y="1842"/>
                  </a:cubicBezTo>
                  <a:lnTo>
                    <a:pt x="3685" y="1841"/>
                  </a:lnTo>
                  <a:cubicBezTo>
                    <a:pt x="3685" y="821"/>
                    <a:pt x="2865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4857588" y="4219735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4"/>
                    <a:pt x="822" y="3685"/>
                    <a:pt x="1843" y="3685"/>
                  </a:cubicBezTo>
                  <a:cubicBezTo>
                    <a:pt x="2863" y="3685"/>
                    <a:pt x="3686" y="2864"/>
                    <a:pt x="3686" y="1842"/>
                  </a:cubicBezTo>
                  <a:lnTo>
                    <a:pt x="3686" y="1841"/>
                  </a:lnTo>
                  <a:cubicBezTo>
                    <a:pt x="3686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4642766" y="4312551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3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2"/>
                  </a:lnTo>
                  <a:cubicBezTo>
                    <a:pt x="0" y="2862"/>
                    <a:pt x="821" y="3685"/>
                    <a:pt x="1843" y="3685"/>
                  </a:cubicBezTo>
                  <a:cubicBezTo>
                    <a:pt x="2863" y="3685"/>
                    <a:pt x="3683" y="2862"/>
                    <a:pt x="3683" y="1842"/>
                  </a:cubicBezTo>
                  <a:lnTo>
                    <a:pt x="3683" y="1841"/>
                  </a:lnTo>
                  <a:cubicBezTo>
                    <a:pt x="3683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750161" y="4312551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3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3" y="3685"/>
                    <a:pt x="1843" y="3685"/>
                  </a:cubicBezTo>
                  <a:cubicBezTo>
                    <a:pt x="2865" y="3685"/>
                    <a:pt x="3685" y="2862"/>
                    <a:pt x="3685" y="1842"/>
                  </a:cubicBezTo>
                  <a:lnTo>
                    <a:pt x="3685" y="1841"/>
                  </a:lnTo>
                  <a:cubicBezTo>
                    <a:pt x="3685" y="821"/>
                    <a:pt x="2865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857588" y="4312551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2" y="3685"/>
                    <a:pt x="1843" y="3685"/>
                  </a:cubicBezTo>
                  <a:cubicBezTo>
                    <a:pt x="2863" y="3685"/>
                    <a:pt x="3686" y="2862"/>
                    <a:pt x="3686" y="1842"/>
                  </a:cubicBezTo>
                  <a:lnTo>
                    <a:pt x="3686" y="1841"/>
                  </a:lnTo>
                  <a:cubicBezTo>
                    <a:pt x="3686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642766" y="4405334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3"/>
                    <a:pt x="0" y="1843"/>
                  </a:cubicBezTo>
                  <a:lnTo>
                    <a:pt x="0" y="1845"/>
                  </a:lnTo>
                  <a:cubicBezTo>
                    <a:pt x="0" y="2864"/>
                    <a:pt x="821" y="3685"/>
                    <a:pt x="1843" y="3685"/>
                  </a:cubicBezTo>
                  <a:cubicBezTo>
                    <a:pt x="2863" y="3685"/>
                    <a:pt x="3683" y="2864"/>
                    <a:pt x="3683" y="1845"/>
                  </a:cubicBezTo>
                  <a:lnTo>
                    <a:pt x="3683" y="1843"/>
                  </a:lnTo>
                  <a:cubicBezTo>
                    <a:pt x="3683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4750161" y="4405334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3"/>
                    <a:pt x="1" y="1843"/>
                  </a:cubicBezTo>
                  <a:lnTo>
                    <a:pt x="1" y="1845"/>
                  </a:lnTo>
                  <a:cubicBezTo>
                    <a:pt x="1" y="2864"/>
                    <a:pt x="823" y="3685"/>
                    <a:pt x="1843" y="3685"/>
                  </a:cubicBezTo>
                  <a:cubicBezTo>
                    <a:pt x="2865" y="3685"/>
                    <a:pt x="3685" y="2864"/>
                    <a:pt x="3685" y="1845"/>
                  </a:cubicBezTo>
                  <a:lnTo>
                    <a:pt x="3685" y="1843"/>
                  </a:lnTo>
                  <a:cubicBezTo>
                    <a:pt x="3685" y="823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857588" y="4405334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3"/>
                    <a:pt x="1" y="1843"/>
                  </a:cubicBezTo>
                  <a:lnTo>
                    <a:pt x="1" y="1845"/>
                  </a:lnTo>
                  <a:cubicBezTo>
                    <a:pt x="1" y="2864"/>
                    <a:pt x="822" y="3685"/>
                    <a:pt x="1843" y="3685"/>
                  </a:cubicBezTo>
                  <a:cubicBezTo>
                    <a:pt x="2863" y="3685"/>
                    <a:pt x="3686" y="2864"/>
                    <a:pt x="3686" y="1845"/>
                  </a:cubicBezTo>
                  <a:lnTo>
                    <a:pt x="3686" y="1843"/>
                  </a:lnTo>
                  <a:cubicBezTo>
                    <a:pt x="3686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4642766" y="4498149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1"/>
                    <a:pt x="0" y="1843"/>
                  </a:cubicBezTo>
                  <a:cubicBezTo>
                    <a:pt x="0" y="2864"/>
                    <a:pt x="821" y="3685"/>
                    <a:pt x="1843" y="3685"/>
                  </a:cubicBezTo>
                  <a:cubicBezTo>
                    <a:pt x="2863" y="3685"/>
                    <a:pt x="3683" y="2864"/>
                    <a:pt x="3683" y="1843"/>
                  </a:cubicBezTo>
                  <a:cubicBezTo>
                    <a:pt x="3683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750161" y="4498149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1"/>
                    <a:pt x="1" y="1843"/>
                  </a:cubicBezTo>
                  <a:cubicBezTo>
                    <a:pt x="1" y="2864"/>
                    <a:pt x="823" y="3685"/>
                    <a:pt x="1843" y="3685"/>
                  </a:cubicBezTo>
                  <a:cubicBezTo>
                    <a:pt x="2865" y="3685"/>
                    <a:pt x="3685" y="2864"/>
                    <a:pt x="3685" y="1843"/>
                  </a:cubicBezTo>
                  <a:cubicBezTo>
                    <a:pt x="3685" y="821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857588" y="4498149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1"/>
                    <a:pt x="1" y="1843"/>
                  </a:cubicBezTo>
                  <a:cubicBezTo>
                    <a:pt x="1" y="2864"/>
                    <a:pt x="822" y="3685"/>
                    <a:pt x="1843" y="3685"/>
                  </a:cubicBezTo>
                  <a:cubicBezTo>
                    <a:pt x="2863" y="3685"/>
                    <a:pt x="3686" y="2864"/>
                    <a:pt x="3686" y="1843"/>
                  </a:cubicBezTo>
                  <a:cubicBezTo>
                    <a:pt x="3686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642766" y="4590965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3" y="1"/>
                  </a:moveTo>
                  <a:cubicBezTo>
                    <a:pt x="821" y="1"/>
                    <a:pt x="0" y="822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5"/>
                    <a:pt x="1843" y="3685"/>
                  </a:cubicBezTo>
                  <a:cubicBezTo>
                    <a:pt x="2863" y="3685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750161" y="4590965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3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3" y="3685"/>
                    <a:pt x="1843" y="3685"/>
                  </a:cubicBezTo>
                  <a:cubicBezTo>
                    <a:pt x="2865" y="3685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2"/>
                    <a:pt x="2865" y="1"/>
                    <a:pt x="1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4857588" y="4590965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5"/>
                    <a:pt x="1843" y="3685"/>
                  </a:cubicBezTo>
                  <a:cubicBezTo>
                    <a:pt x="2863" y="3685"/>
                    <a:pt x="3686" y="2863"/>
                    <a:pt x="3686" y="1843"/>
                  </a:cubicBezTo>
                  <a:lnTo>
                    <a:pt x="3686" y="1841"/>
                  </a:lnTo>
                  <a:cubicBezTo>
                    <a:pt x="3686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4642766" y="4628192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0" y="1"/>
                  </a:moveTo>
                  <a:lnTo>
                    <a:pt x="0" y="3686"/>
                  </a:lnTo>
                  <a:lnTo>
                    <a:pt x="3683" y="3686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4750161" y="4628192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" y="1"/>
                  </a:moveTo>
                  <a:lnTo>
                    <a:pt x="1" y="3686"/>
                  </a:lnTo>
                  <a:lnTo>
                    <a:pt x="3685" y="3686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4857588" y="4628192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" y="1"/>
                  </a:moveTo>
                  <a:lnTo>
                    <a:pt x="1" y="3686"/>
                  </a:lnTo>
                  <a:lnTo>
                    <a:pt x="3686" y="3686"/>
                  </a:lnTo>
                  <a:lnTo>
                    <a:pt x="3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642766" y="4725683"/>
              <a:ext cx="59810" cy="59794"/>
            </a:xfrm>
            <a:custGeom>
              <a:avLst/>
              <a:gdLst/>
              <a:ahLst/>
              <a:cxnLst/>
              <a:rect l="l" t="t" r="r" b="b"/>
              <a:pathLst>
                <a:path w="3684" h="3683" extrusionOk="0">
                  <a:moveTo>
                    <a:pt x="0" y="0"/>
                  </a:moveTo>
                  <a:lnTo>
                    <a:pt x="0" y="3683"/>
                  </a:lnTo>
                  <a:lnTo>
                    <a:pt x="3683" y="3683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750161" y="4725683"/>
              <a:ext cx="59842" cy="59794"/>
            </a:xfrm>
            <a:custGeom>
              <a:avLst/>
              <a:gdLst/>
              <a:ahLst/>
              <a:cxnLst/>
              <a:rect l="l" t="t" r="r" b="b"/>
              <a:pathLst>
                <a:path w="3686" h="3683" extrusionOk="0">
                  <a:moveTo>
                    <a:pt x="1" y="0"/>
                  </a:moveTo>
                  <a:lnTo>
                    <a:pt x="1" y="3683"/>
                  </a:lnTo>
                  <a:lnTo>
                    <a:pt x="3685" y="3683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4857588" y="4725683"/>
              <a:ext cx="59842" cy="59794"/>
            </a:xfrm>
            <a:custGeom>
              <a:avLst/>
              <a:gdLst/>
              <a:ahLst/>
              <a:cxnLst/>
              <a:rect l="l" t="t" r="r" b="b"/>
              <a:pathLst>
                <a:path w="3686" h="3683" extrusionOk="0">
                  <a:moveTo>
                    <a:pt x="1" y="0"/>
                  </a:moveTo>
                  <a:lnTo>
                    <a:pt x="1" y="3683"/>
                  </a:lnTo>
                  <a:lnTo>
                    <a:pt x="3686" y="368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642766" y="4831811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0" y="1"/>
                  </a:moveTo>
                  <a:lnTo>
                    <a:pt x="0" y="3684"/>
                  </a:lnTo>
                  <a:lnTo>
                    <a:pt x="3683" y="3684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750161" y="4831811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" y="1"/>
                  </a:moveTo>
                  <a:lnTo>
                    <a:pt x="1" y="3684"/>
                  </a:lnTo>
                  <a:lnTo>
                    <a:pt x="3685" y="3684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857588" y="4831811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" y="1"/>
                  </a:moveTo>
                  <a:lnTo>
                    <a:pt x="1" y="3684"/>
                  </a:lnTo>
                  <a:lnTo>
                    <a:pt x="3686" y="3684"/>
                  </a:lnTo>
                  <a:lnTo>
                    <a:pt x="3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4223920" y="3783355"/>
              <a:ext cx="351472" cy="1180707"/>
            </a:xfrm>
            <a:custGeom>
              <a:avLst/>
              <a:gdLst/>
              <a:ahLst/>
              <a:cxnLst/>
              <a:rect l="l" t="t" r="r" b="b"/>
              <a:pathLst>
                <a:path w="21649" h="72726" extrusionOk="0">
                  <a:moveTo>
                    <a:pt x="20164" y="0"/>
                  </a:moveTo>
                  <a:cubicBezTo>
                    <a:pt x="20161" y="0"/>
                    <a:pt x="20158" y="0"/>
                    <a:pt x="20155" y="0"/>
                  </a:cubicBezTo>
                  <a:lnTo>
                    <a:pt x="1517" y="104"/>
                  </a:lnTo>
                  <a:cubicBezTo>
                    <a:pt x="701" y="108"/>
                    <a:pt x="41" y="772"/>
                    <a:pt x="41" y="1589"/>
                  </a:cubicBezTo>
                  <a:lnTo>
                    <a:pt x="0" y="72725"/>
                  </a:lnTo>
                  <a:lnTo>
                    <a:pt x="21648" y="72725"/>
                  </a:lnTo>
                  <a:lnTo>
                    <a:pt x="21648" y="1485"/>
                  </a:lnTo>
                  <a:cubicBezTo>
                    <a:pt x="21648" y="666"/>
                    <a:pt x="20984" y="0"/>
                    <a:pt x="20164" y="0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4288632" y="3855779"/>
              <a:ext cx="33087" cy="1046963"/>
            </a:xfrm>
            <a:custGeom>
              <a:avLst/>
              <a:gdLst/>
              <a:ahLst/>
              <a:cxnLst/>
              <a:rect l="l" t="t" r="r" b="b"/>
              <a:pathLst>
                <a:path w="2038" h="64488" extrusionOk="0">
                  <a:moveTo>
                    <a:pt x="1018" y="1"/>
                  </a:moveTo>
                  <a:cubicBezTo>
                    <a:pt x="454" y="1"/>
                    <a:pt x="0" y="455"/>
                    <a:pt x="0" y="1019"/>
                  </a:cubicBezTo>
                  <a:lnTo>
                    <a:pt x="0" y="63470"/>
                  </a:lnTo>
                  <a:cubicBezTo>
                    <a:pt x="0" y="64035"/>
                    <a:pt x="454" y="64488"/>
                    <a:pt x="1018" y="64488"/>
                  </a:cubicBezTo>
                  <a:cubicBezTo>
                    <a:pt x="1583" y="64488"/>
                    <a:pt x="2038" y="64035"/>
                    <a:pt x="2038" y="63470"/>
                  </a:cubicBezTo>
                  <a:lnTo>
                    <a:pt x="2038" y="1019"/>
                  </a:lnTo>
                  <a:cubicBezTo>
                    <a:pt x="2038" y="455"/>
                    <a:pt x="1583" y="1"/>
                    <a:pt x="101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4383136" y="3855779"/>
              <a:ext cx="33071" cy="1046963"/>
            </a:xfrm>
            <a:custGeom>
              <a:avLst/>
              <a:gdLst/>
              <a:ahLst/>
              <a:cxnLst/>
              <a:rect l="l" t="t" r="r" b="b"/>
              <a:pathLst>
                <a:path w="2037" h="64488" extrusionOk="0">
                  <a:moveTo>
                    <a:pt x="1018" y="1"/>
                  </a:moveTo>
                  <a:cubicBezTo>
                    <a:pt x="454" y="1"/>
                    <a:pt x="0" y="455"/>
                    <a:pt x="0" y="1019"/>
                  </a:cubicBezTo>
                  <a:lnTo>
                    <a:pt x="0" y="63470"/>
                  </a:lnTo>
                  <a:cubicBezTo>
                    <a:pt x="0" y="64035"/>
                    <a:pt x="454" y="64488"/>
                    <a:pt x="1018" y="64488"/>
                  </a:cubicBezTo>
                  <a:cubicBezTo>
                    <a:pt x="1582" y="64488"/>
                    <a:pt x="2036" y="64035"/>
                    <a:pt x="2036" y="63470"/>
                  </a:cubicBezTo>
                  <a:lnTo>
                    <a:pt x="2036" y="1019"/>
                  </a:lnTo>
                  <a:cubicBezTo>
                    <a:pt x="2036" y="455"/>
                    <a:pt x="1582" y="1"/>
                    <a:pt x="101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4477608" y="3855779"/>
              <a:ext cx="33103" cy="1046963"/>
            </a:xfrm>
            <a:custGeom>
              <a:avLst/>
              <a:gdLst/>
              <a:ahLst/>
              <a:cxnLst/>
              <a:rect l="l" t="t" r="r" b="b"/>
              <a:pathLst>
                <a:path w="2039" h="64488" extrusionOk="0">
                  <a:moveTo>
                    <a:pt x="1018" y="1"/>
                  </a:moveTo>
                  <a:cubicBezTo>
                    <a:pt x="455" y="1"/>
                    <a:pt x="0" y="455"/>
                    <a:pt x="0" y="1019"/>
                  </a:cubicBezTo>
                  <a:lnTo>
                    <a:pt x="0" y="63470"/>
                  </a:lnTo>
                  <a:cubicBezTo>
                    <a:pt x="0" y="64035"/>
                    <a:pt x="455" y="64488"/>
                    <a:pt x="1018" y="64488"/>
                  </a:cubicBezTo>
                  <a:cubicBezTo>
                    <a:pt x="1584" y="64488"/>
                    <a:pt x="2038" y="64035"/>
                    <a:pt x="2038" y="63470"/>
                  </a:cubicBezTo>
                  <a:lnTo>
                    <a:pt x="2038" y="1019"/>
                  </a:lnTo>
                  <a:cubicBezTo>
                    <a:pt x="2038" y="455"/>
                    <a:pt x="1584" y="1"/>
                    <a:pt x="101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5004401" y="3427776"/>
              <a:ext cx="351472" cy="1536286"/>
            </a:xfrm>
            <a:custGeom>
              <a:avLst/>
              <a:gdLst/>
              <a:ahLst/>
              <a:cxnLst/>
              <a:rect l="l" t="t" r="r" b="b"/>
              <a:pathLst>
                <a:path w="21649" h="94628" extrusionOk="0">
                  <a:moveTo>
                    <a:pt x="1508" y="1"/>
                  </a:moveTo>
                  <a:cubicBezTo>
                    <a:pt x="675" y="1"/>
                    <a:pt x="0" y="675"/>
                    <a:pt x="0" y="1508"/>
                  </a:cubicBezTo>
                  <a:lnTo>
                    <a:pt x="0" y="94627"/>
                  </a:lnTo>
                  <a:lnTo>
                    <a:pt x="21648" y="94627"/>
                  </a:lnTo>
                  <a:lnTo>
                    <a:pt x="21648" y="1508"/>
                  </a:lnTo>
                  <a:cubicBezTo>
                    <a:pt x="21648" y="675"/>
                    <a:pt x="20974" y="1"/>
                    <a:pt x="2014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5150224" y="3584249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257667" y="3693429"/>
              <a:ext cx="59794" cy="59794"/>
            </a:xfrm>
            <a:custGeom>
              <a:avLst/>
              <a:gdLst/>
              <a:ahLst/>
              <a:cxnLst/>
              <a:rect l="l" t="t" r="r" b="b"/>
              <a:pathLst>
                <a:path w="3683" h="3683" extrusionOk="0">
                  <a:moveTo>
                    <a:pt x="1841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2"/>
                  </a:lnTo>
                  <a:cubicBezTo>
                    <a:pt x="0" y="2862"/>
                    <a:pt x="821" y="3683"/>
                    <a:pt x="1841" y="3683"/>
                  </a:cubicBezTo>
                  <a:cubicBezTo>
                    <a:pt x="2860" y="3683"/>
                    <a:pt x="3683" y="2862"/>
                    <a:pt x="3683" y="1842"/>
                  </a:cubicBezTo>
                  <a:lnTo>
                    <a:pt x="3683" y="1841"/>
                  </a:lnTo>
                  <a:cubicBezTo>
                    <a:pt x="3683" y="821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5042797" y="3802593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1"/>
                  </a:moveTo>
                  <a:cubicBezTo>
                    <a:pt x="822" y="1"/>
                    <a:pt x="1" y="823"/>
                    <a:pt x="1" y="1843"/>
                  </a:cubicBezTo>
                  <a:cubicBezTo>
                    <a:pt x="1" y="2864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4"/>
                    <a:pt x="3685" y="1843"/>
                  </a:cubicBezTo>
                  <a:cubicBezTo>
                    <a:pt x="3685" y="823"/>
                    <a:pt x="2865" y="1"/>
                    <a:pt x="184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5257667" y="3802593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1"/>
                  </a:moveTo>
                  <a:cubicBezTo>
                    <a:pt x="821" y="1"/>
                    <a:pt x="0" y="823"/>
                    <a:pt x="0" y="1843"/>
                  </a:cubicBezTo>
                  <a:cubicBezTo>
                    <a:pt x="0" y="2864"/>
                    <a:pt x="821" y="3685"/>
                    <a:pt x="1841" y="3685"/>
                  </a:cubicBezTo>
                  <a:cubicBezTo>
                    <a:pt x="2860" y="3685"/>
                    <a:pt x="3683" y="2864"/>
                    <a:pt x="3683" y="1843"/>
                  </a:cubicBezTo>
                  <a:cubicBezTo>
                    <a:pt x="3683" y="823"/>
                    <a:pt x="2860" y="1"/>
                    <a:pt x="184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5042797" y="3911790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1"/>
                  </a:moveTo>
                  <a:cubicBezTo>
                    <a:pt x="822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4"/>
                    <a:pt x="1843" y="3684"/>
                  </a:cubicBezTo>
                  <a:lnTo>
                    <a:pt x="1845" y="3684"/>
                  </a:lnTo>
                  <a:cubicBezTo>
                    <a:pt x="2865" y="3684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2"/>
                    <a:pt x="2865" y="1"/>
                    <a:pt x="184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5150224" y="3911790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2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4"/>
                    <a:pt x="1841" y="3684"/>
                  </a:cubicBezTo>
                  <a:lnTo>
                    <a:pt x="1843" y="3684"/>
                  </a:lnTo>
                  <a:cubicBezTo>
                    <a:pt x="2863" y="3684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257667" y="3911790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2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4"/>
                    <a:pt x="1841" y="3684"/>
                  </a:cubicBezTo>
                  <a:cubicBezTo>
                    <a:pt x="2860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2"/>
                    <a:pt x="2860" y="1"/>
                    <a:pt x="184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042797" y="4020970"/>
              <a:ext cx="59842" cy="59842"/>
            </a:xfrm>
            <a:custGeom>
              <a:avLst/>
              <a:gdLst/>
              <a:ahLst/>
              <a:cxnLst/>
              <a:rect l="l" t="t" r="r" b="b"/>
              <a:pathLst>
                <a:path w="3686" h="3686" extrusionOk="0">
                  <a:moveTo>
                    <a:pt x="1843" y="0"/>
                  </a:moveTo>
                  <a:cubicBezTo>
                    <a:pt x="822" y="0"/>
                    <a:pt x="1" y="823"/>
                    <a:pt x="1" y="1843"/>
                  </a:cubicBezTo>
                  <a:cubicBezTo>
                    <a:pt x="1" y="2864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4"/>
                    <a:pt x="3685" y="1843"/>
                  </a:cubicBezTo>
                  <a:cubicBezTo>
                    <a:pt x="3685" y="823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150224" y="4020970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0"/>
                  </a:moveTo>
                  <a:cubicBezTo>
                    <a:pt x="822" y="0"/>
                    <a:pt x="1" y="823"/>
                    <a:pt x="1" y="1843"/>
                  </a:cubicBezTo>
                  <a:cubicBezTo>
                    <a:pt x="1" y="2864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4"/>
                    <a:pt x="3684" y="1843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5257667" y="4020970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841" y="0"/>
                  </a:moveTo>
                  <a:cubicBezTo>
                    <a:pt x="821" y="0"/>
                    <a:pt x="0" y="823"/>
                    <a:pt x="0" y="1843"/>
                  </a:cubicBezTo>
                  <a:cubicBezTo>
                    <a:pt x="0" y="2864"/>
                    <a:pt x="821" y="3685"/>
                    <a:pt x="1841" y="3685"/>
                  </a:cubicBezTo>
                  <a:cubicBezTo>
                    <a:pt x="2860" y="3685"/>
                    <a:pt x="3683" y="2864"/>
                    <a:pt x="3683" y="1843"/>
                  </a:cubicBezTo>
                  <a:cubicBezTo>
                    <a:pt x="3683" y="823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5042797" y="4130167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1"/>
                  </a:moveTo>
                  <a:cubicBezTo>
                    <a:pt x="822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4"/>
                    <a:pt x="1843" y="3684"/>
                  </a:cubicBezTo>
                  <a:lnTo>
                    <a:pt x="1845" y="3684"/>
                  </a:lnTo>
                  <a:cubicBezTo>
                    <a:pt x="2865" y="3684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2"/>
                    <a:pt x="2865" y="1"/>
                    <a:pt x="184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5150224" y="4130167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2" y="1"/>
                    <a:pt x="1" y="822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4"/>
                    <a:pt x="1841" y="3684"/>
                  </a:cubicBezTo>
                  <a:lnTo>
                    <a:pt x="1843" y="3684"/>
                  </a:lnTo>
                  <a:cubicBezTo>
                    <a:pt x="2863" y="3684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2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5257667" y="4130167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2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4"/>
                    <a:pt x="1841" y="3684"/>
                  </a:cubicBezTo>
                  <a:cubicBezTo>
                    <a:pt x="2860" y="3684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2"/>
                    <a:pt x="2860" y="1"/>
                    <a:pt x="184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5042797" y="4239347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3"/>
                    <a:pt x="1" y="1843"/>
                  </a:cubicBezTo>
                  <a:cubicBezTo>
                    <a:pt x="1" y="2864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4"/>
                    <a:pt x="3685" y="1843"/>
                  </a:cubicBezTo>
                  <a:cubicBezTo>
                    <a:pt x="3685" y="823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5150224" y="4239347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1" y="0"/>
                  </a:moveTo>
                  <a:cubicBezTo>
                    <a:pt x="822" y="0"/>
                    <a:pt x="1" y="823"/>
                    <a:pt x="1" y="1843"/>
                  </a:cubicBezTo>
                  <a:cubicBezTo>
                    <a:pt x="1" y="2864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4"/>
                    <a:pt x="3684" y="1843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5257667" y="4239347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841" y="0"/>
                  </a:moveTo>
                  <a:cubicBezTo>
                    <a:pt x="821" y="0"/>
                    <a:pt x="0" y="823"/>
                    <a:pt x="0" y="1843"/>
                  </a:cubicBezTo>
                  <a:cubicBezTo>
                    <a:pt x="0" y="2864"/>
                    <a:pt x="821" y="3685"/>
                    <a:pt x="1841" y="3685"/>
                  </a:cubicBezTo>
                  <a:cubicBezTo>
                    <a:pt x="2860" y="3685"/>
                    <a:pt x="3683" y="2864"/>
                    <a:pt x="3683" y="1843"/>
                  </a:cubicBezTo>
                  <a:cubicBezTo>
                    <a:pt x="3683" y="823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5042797" y="4348544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1"/>
                  </a:moveTo>
                  <a:cubicBezTo>
                    <a:pt x="822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3" y="3683"/>
                  </a:cubicBezTo>
                  <a:lnTo>
                    <a:pt x="1845" y="3683"/>
                  </a:lnTo>
                  <a:cubicBezTo>
                    <a:pt x="2865" y="3683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1"/>
                    <a:pt x="2865" y="1"/>
                    <a:pt x="184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5150224" y="4348544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2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5257667" y="4348544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3"/>
                    <a:pt x="1841" y="3683"/>
                  </a:cubicBezTo>
                  <a:cubicBezTo>
                    <a:pt x="2860" y="3683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0" y="1"/>
                    <a:pt x="184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5042797" y="4457724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3"/>
                    <a:pt x="1" y="1842"/>
                  </a:cubicBezTo>
                  <a:cubicBezTo>
                    <a:pt x="1" y="2864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4"/>
                    <a:pt x="3685" y="1842"/>
                  </a:cubicBezTo>
                  <a:cubicBezTo>
                    <a:pt x="3685" y="823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5150224" y="4457724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1" y="0"/>
                  </a:moveTo>
                  <a:cubicBezTo>
                    <a:pt x="822" y="0"/>
                    <a:pt x="1" y="823"/>
                    <a:pt x="1" y="1842"/>
                  </a:cubicBezTo>
                  <a:cubicBezTo>
                    <a:pt x="1" y="2864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4"/>
                    <a:pt x="3684" y="1842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5257667" y="4457724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841" y="0"/>
                  </a:moveTo>
                  <a:cubicBezTo>
                    <a:pt x="821" y="0"/>
                    <a:pt x="0" y="823"/>
                    <a:pt x="0" y="1842"/>
                  </a:cubicBezTo>
                  <a:cubicBezTo>
                    <a:pt x="0" y="2864"/>
                    <a:pt x="821" y="3685"/>
                    <a:pt x="1841" y="3685"/>
                  </a:cubicBezTo>
                  <a:cubicBezTo>
                    <a:pt x="2860" y="3685"/>
                    <a:pt x="3683" y="2864"/>
                    <a:pt x="3683" y="1842"/>
                  </a:cubicBezTo>
                  <a:cubicBezTo>
                    <a:pt x="3683" y="823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5042797" y="4566921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1"/>
                  </a:moveTo>
                  <a:cubicBezTo>
                    <a:pt x="822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3" y="3683"/>
                  </a:cubicBezTo>
                  <a:lnTo>
                    <a:pt x="1845" y="3683"/>
                  </a:lnTo>
                  <a:cubicBezTo>
                    <a:pt x="2865" y="3683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1"/>
                    <a:pt x="2865" y="1"/>
                    <a:pt x="184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5150224" y="4566921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1"/>
                  </a:moveTo>
                  <a:cubicBezTo>
                    <a:pt x="822" y="1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4" y="2863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5257667" y="4566921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1"/>
                  </a:moveTo>
                  <a:cubicBezTo>
                    <a:pt x="821" y="1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3"/>
                    <a:pt x="1841" y="3683"/>
                  </a:cubicBezTo>
                  <a:cubicBezTo>
                    <a:pt x="2860" y="3683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0" y="1"/>
                    <a:pt x="184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5042797" y="4676101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3"/>
                    <a:pt x="1" y="1842"/>
                  </a:cubicBezTo>
                  <a:cubicBezTo>
                    <a:pt x="1" y="2864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4"/>
                    <a:pt x="3685" y="1842"/>
                  </a:cubicBezTo>
                  <a:cubicBezTo>
                    <a:pt x="3685" y="823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5150224" y="4676101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1" y="0"/>
                  </a:moveTo>
                  <a:cubicBezTo>
                    <a:pt x="822" y="0"/>
                    <a:pt x="1" y="823"/>
                    <a:pt x="1" y="1842"/>
                  </a:cubicBezTo>
                  <a:cubicBezTo>
                    <a:pt x="1" y="2864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4"/>
                    <a:pt x="3684" y="1842"/>
                  </a:cubicBezTo>
                  <a:cubicBezTo>
                    <a:pt x="3684" y="823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257667" y="4676101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841" y="0"/>
                  </a:moveTo>
                  <a:cubicBezTo>
                    <a:pt x="821" y="0"/>
                    <a:pt x="0" y="823"/>
                    <a:pt x="0" y="1842"/>
                  </a:cubicBezTo>
                  <a:cubicBezTo>
                    <a:pt x="0" y="2864"/>
                    <a:pt x="821" y="3685"/>
                    <a:pt x="1841" y="3685"/>
                  </a:cubicBezTo>
                  <a:cubicBezTo>
                    <a:pt x="2860" y="3685"/>
                    <a:pt x="3683" y="2864"/>
                    <a:pt x="3683" y="1842"/>
                  </a:cubicBezTo>
                  <a:cubicBezTo>
                    <a:pt x="3683" y="823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042797" y="4785298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2"/>
                    <a:pt x="822" y="3683"/>
                    <a:pt x="1843" y="3683"/>
                  </a:cubicBezTo>
                  <a:lnTo>
                    <a:pt x="1845" y="3683"/>
                  </a:lnTo>
                  <a:cubicBezTo>
                    <a:pt x="2865" y="3683"/>
                    <a:pt x="3685" y="2862"/>
                    <a:pt x="3685" y="1843"/>
                  </a:cubicBezTo>
                  <a:lnTo>
                    <a:pt x="3685" y="1841"/>
                  </a:lnTo>
                  <a:cubicBezTo>
                    <a:pt x="3685" y="821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150224" y="4785298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841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2"/>
                    <a:pt x="822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4" y="2862"/>
                    <a:pt x="3684" y="1843"/>
                  </a:cubicBezTo>
                  <a:lnTo>
                    <a:pt x="3684" y="1841"/>
                  </a:ln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257667" y="4785298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2"/>
                    <a:pt x="821" y="3683"/>
                    <a:pt x="1841" y="3683"/>
                  </a:cubicBezTo>
                  <a:cubicBezTo>
                    <a:pt x="2860" y="3683"/>
                    <a:pt x="3683" y="2862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3431018" y="2988863"/>
              <a:ext cx="388390" cy="170256"/>
            </a:xfrm>
            <a:custGeom>
              <a:avLst/>
              <a:gdLst/>
              <a:ahLst/>
              <a:cxnLst/>
              <a:rect l="l" t="t" r="r" b="b"/>
              <a:pathLst>
                <a:path w="23923" h="10487" extrusionOk="0">
                  <a:moveTo>
                    <a:pt x="1077" y="0"/>
                  </a:moveTo>
                  <a:cubicBezTo>
                    <a:pt x="480" y="0"/>
                    <a:pt x="1" y="479"/>
                    <a:pt x="1" y="1075"/>
                  </a:cubicBezTo>
                  <a:lnTo>
                    <a:pt x="1" y="9412"/>
                  </a:lnTo>
                  <a:cubicBezTo>
                    <a:pt x="1" y="10008"/>
                    <a:pt x="480" y="10487"/>
                    <a:pt x="1077" y="10487"/>
                  </a:cubicBezTo>
                  <a:lnTo>
                    <a:pt x="22848" y="10487"/>
                  </a:lnTo>
                  <a:cubicBezTo>
                    <a:pt x="23443" y="10487"/>
                    <a:pt x="23922" y="10008"/>
                    <a:pt x="23922" y="9412"/>
                  </a:cubicBezTo>
                  <a:lnTo>
                    <a:pt x="23922" y="1075"/>
                  </a:lnTo>
                  <a:cubicBezTo>
                    <a:pt x="23922" y="479"/>
                    <a:pt x="23443" y="0"/>
                    <a:pt x="22848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49494" y="3157512"/>
              <a:ext cx="351472" cy="1806550"/>
            </a:xfrm>
            <a:custGeom>
              <a:avLst/>
              <a:gdLst/>
              <a:ahLst/>
              <a:cxnLst/>
              <a:rect l="l" t="t" r="r" b="b"/>
              <a:pathLst>
                <a:path w="21649" h="111275" extrusionOk="0">
                  <a:moveTo>
                    <a:pt x="1" y="0"/>
                  </a:moveTo>
                  <a:lnTo>
                    <a:pt x="1" y="111274"/>
                  </a:lnTo>
                  <a:lnTo>
                    <a:pt x="21648" y="111274"/>
                  </a:lnTo>
                  <a:lnTo>
                    <a:pt x="21648" y="0"/>
                  </a:ln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3491640" y="3204691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6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6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599051" y="3204691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6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6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706478" y="3204691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6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6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3491640" y="3308400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0"/>
                  </a:moveTo>
                  <a:cubicBezTo>
                    <a:pt x="767" y="0"/>
                    <a:pt x="1" y="768"/>
                    <a:pt x="1" y="1719"/>
                  </a:cubicBezTo>
                  <a:lnTo>
                    <a:pt x="1" y="1966"/>
                  </a:lnTo>
                  <a:cubicBezTo>
                    <a:pt x="1" y="2917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19"/>
                  </a:lnTo>
                  <a:cubicBezTo>
                    <a:pt x="3683" y="768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99051" y="3308400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0"/>
                  </a:moveTo>
                  <a:cubicBezTo>
                    <a:pt x="768" y="0"/>
                    <a:pt x="0" y="768"/>
                    <a:pt x="0" y="1719"/>
                  </a:cubicBezTo>
                  <a:lnTo>
                    <a:pt x="0" y="1966"/>
                  </a:lnTo>
                  <a:cubicBezTo>
                    <a:pt x="0" y="2917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7"/>
                    <a:pt x="3685" y="1966"/>
                  </a:cubicBezTo>
                  <a:lnTo>
                    <a:pt x="3685" y="1719"/>
                  </a:lnTo>
                  <a:cubicBezTo>
                    <a:pt x="3685" y="768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706478" y="3308400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0"/>
                  </a:moveTo>
                  <a:cubicBezTo>
                    <a:pt x="766" y="0"/>
                    <a:pt x="0" y="768"/>
                    <a:pt x="0" y="1719"/>
                  </a:cubicBezTo>
                  <a:lnTo>
                    <a:pt x="0" y="1966"/>
                  </a:lnTo>
                  <a:cubicBezTo>
                    <a:pt x="0" y="2917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19"/>
                  </a:lnTo>
                  <a:cubicBezTo>
                    <a:pt x="3683" y="768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91640" y="3412141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599051" y="3412141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706478" y="3412141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3491640" y="3515851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1"/>
                  </a:moveTo>
                  <a:cubicBezTo>
                    <a:pt x="767" y="1"/>
                    <a:pt x="1" y="768"/>
                    <a:pt x="1" y="1720"/>
                  </a:cubicBezTo>
                  <a:lnTo>
                    <a:pt x="1" y="1966"/>
                  </a:lnTo>
                  <a:cubicBezTo>
                    <a:pt x="1" y="2919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0"/>
                  </a:lnTo>
                  <a:cubicBezTo>
                    <a:pt x="3683" y="768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3599051" y="3515851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1"/>
                  </a:moveTo>
                  <a:cubicBezTo>
                    <a:pt x="768" y="1"/>
                    <a:pt x="0" y="768"/>
                    <a:pt x="0" y="1720"/>
                  </a:cubicBezTo>
                  <a:lnTo>
                    <a:pt x="0" y="1966"/>
                  </a:lnTo>
                  <a:cubicBezTo>
                    <a:pt x="0" y="2919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9"/>
                    <a:pt x="3685" y="1966"/>
                  </a:cubicBezTo>
                  <a:lnTo>
                    <a:pt x="3685" y="1720"/>
                  </a:lnTo>
                  <a:cubicBezTo>
                    <a:pt x="3685" y="768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3706478" y="3515851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1"/>
                  </a:moveTo>
                  <a:cubicBezTo>
                    <a:pt x="766" y="1"/>
                    <a:pt x="0" y="768"/>
                    <a:pt x="0" y="1720"/>
                  </a:cubicBezTo>
                  <a:lnTo>
                    <a:pt x="0" y="1966"/>
                  </a:lnTo>
                  <a:cubicBezTo>
                    <a:pt x="0" y="2919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0"/>
                  </a:lnTo>
                  <a:cubicBezTo>
                    <a:pt x="3683" y="768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3491640" y="3619592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3599051" y="3619592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706478" y="3619592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3491640" y="3723301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1"/>
                  </a:moveTo>
                  <a:cubicBezTo>
                    <a:pt x="767" y="1"/>
                    <a:pt x="1" y="768"/>
                    <a:pt x="1" y="1721"/>
                  </a:cubicBezTo>
                  <a:lnTo>
                    <a:pt x="1" y="1966"/>
                  </a:lnTo>
                  <a:cubicBezTo>
                    <a:pt x="1" y="2919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1"/>
                  </a:lnTo>
                  <a:cubicBezTo>
                    <a:pt x="3683" y="768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599051" y="3723301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1"/>
                  </a:moveTo>
                  <a:cubicBezTo>
                    <a:pt x="768" y="1"/>
                    <a:pt x="0" y="768"/>
                    <a:pt x="0" y="1721"/>
                  </a:cubicBezTo>
                  <a:lnTo>
                    <a:pt x="0" y="1966"/>
                  </a:lnTo>
                  <a:cubicBezTo>
                    <a:pt x="0" y="2919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9"/>
                    <a:pt x="3685" y="1966"/>
                  </a:cubicBezTo>
                  <a:lnTo>
                    <a:pt x="3685" y="1721"/>
                  </a:lnTo>
                  <a:cubicBezTo>
                    <a:pt x="3685" y="768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706478" y="3723301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1"/>
                  </a:moveTo>
                  <a:cubicBezTo>
                    <a:pt x="766" y="1"/>
                    <a:pt x="0" y="768"/>
                    <a:pt x="0" y="1721"/>
                  </a:cubicBezTo>
                  <a:lnTo>
                    <a:pt x="0" y="1966"/>
                  </a:lnTo>
                  <a:cubicBezTo>
                    <a:pt x="0" y="2919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1"/>
                  </a:lnTo>
                  <a:cubicBezTo>
                    <a:pt x="3683" y="768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3491640" y="3827043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3599051" y="3827043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706478" y="3827043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3491640" y="3930785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599051" y="3930785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3706478" y="3930785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491640" y="4034494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1"/>
                  </a:moveTo>
                  <a:cubicBezTo>
                    <a:pt x="767" y="1"/>
                    <a:pt x="1" y="767"/>
                    <a:pt x="1" y="1720"/>
                  </a:cubicBezTo>
                  <a:lnTo>
                    <a:pt x="1" y="1966"/>
                  </a:lnTo>
                  <a:cubicBezTo>
                    <a:pt x="1" y="2917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599051" y="4034494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1"/>
                  </a:moveTo>
                  <a:cubicBezTo>
                    <a:pt x="768" y="1"/>
                    <a:pt x="0" y="767"/>
                    <a:pt x="0" y="1720"/>
                  </a:cubicBezTo>
                  <a:lnTo>
                    <a:pt x="0" y="1966"/>
                  </a:lnTo>
                  <a:cubicBezTo>
                    <a:pt x="0" y="2917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7"/>
                    <a:pt x="3685" y="1966"/>
                  </a:cubicBezTo>
                  <a:lnTo>
                    <a:pt x="3685" y="1720"/>
                  </a:lnTo>
                  <a:cubicBezTo>
                    <a:pt x="3685" y="767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706478" y="4034494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1"/>
                  </a:moveTo>
                  <a:cubicBezTo>
                    <a:pt x="766" y="1"/>
                    <a:pt x="0" y="767"/>
                    <a:pt x="0" y="1720"/>
                  </a:cubicBezTo>
                  <a:lnTo>
                    <a:pt x="0" y="1966"/>
                  </a:lnTo>
                  <a:cubicBezTo>
                    <a:pt x="0" y="2917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491640" y="4138236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599051" y="4138236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706478" y="4138236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491640" y="4241945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1"/>
                  </a:moveTo>
                  <a:cubicBezTo>
                    <a:pt x="767" y="1"/>
                    <a:pt x="1" y="769"/>
                    <a:pt x="1" y="1720"/>
                  </a:cubicBezTo>
                  <a:lnTo>
                    <a:pt x="1" y="1966"/>
                  </a:lnTo>
                  <a:cubicBezTo>
                    <a:pt x="1" y="2917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20"/>
                  </a:lnTo>
                  <a:cubicBezTo>
                    <a:pt x="3683" y="769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599051" y="4241945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1"/>
                  </a:moveTo>
                  <a:cubicBezTo>
                    <a:pt x="768" y="1"/>
                    <a:pt x="0" y="769"/>
                    <a:pt x="0" y="1720"/>
                  </a:cubicBezTo>
                  <a:lnTo>
                    <a:pt x="0" y="1966"/>
                  </a:lnTo>
                  <a:cubicBezTo>
                    <a:pt x="0" y="2917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7"/>
                    <a:pt x="3685" y="1966"/>
                  </a:cubicBezTo>
                  <a:lnTo>
                    <a:pt x="3685" y="1720"/>
                  </a:lnTo>
                  <a:cubicBezTo>
                    <a:pt x="3685" y="769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706478" y="4241945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1"/>
                  </a:moveTo>
                  <a:cubicBezTo>
                    <a:pt x="766" y="1"/>
                    <a:pt x="0" y="769"/>
                    <a:pt x="0" y="1720"/>
                  </a:cubicBezTo>
                  <a:lnTo>
                    <a:pt x="0" y="1966"/>
                  </a:lnTo>
                  <a:cubicBezTo>
                    <a:pt x="0" y="2917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7"/>
                    <a:pt x="3683" y="1966"/>
                  </a:cubicBezTo>
                  <a:lnTo>
                    <a:pt x="3683" y="1720"/>
                  </a:lnTo>
                  <a:cubicBezTo>
                    <a:pt x="3683" y="769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491640" y="4345686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1"/>
                  </a:moveTo>
                  <a:cubicBezTo>
                    <a:pt x="767" y="1"/>
                    <a:pt x="1" y="767"/>
                    <a:pt x="1" y="1720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599051" y="4345686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1"/>
                  </a:moveTo>
                  <a:cubicBezTo>
                    <a:pt x="768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20"/>
                  </a:lnTo>
                  <a:cubicBezTo>
                    <a:pt x="3685" y="767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706478" y="4345686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1"/>
                  </a:moveTo>
                  <a:cubicBezTo>
                    <a:pt x="766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491640" y="4449396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720" y="1"/>
                  </a:moveTo>
                  <a:cubicBezTo>
                    <a:pt x="767" y="1"/>
                    <a:pt x="1" y="769"/>
                    <a:pt x="1" y="1721"/>
                  </a:cubicBezTo>
                  <a:lnTo>
                    <a:pt x="1" y="1966"/>
                  </a:lnTo>
                  <a:cubicBezTo>
                    <a:pt x="1" y="2919"/>
                    <a:pt x="767" y="3685"/>
                    <a:pt x="1720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1"/>
                  </a:lnTo>
                  <a:cubicBezTo>
                    <a:pt x="3683" y="769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599051" y="4449396"/>
              <a:ext cx="59826" cy="59842"/>
            </a:xfrm>
            <a:custGeom>
              <a:avLst/>
              <a:gdLst/>
              <a:ahLst/>
              <a:cxnLst/>
              <a:rect l="l" t="t" r="r" b="b"/>
              <a:pathLst>
                <a:path w="3685" h="3686" extrusionOk="0">
                  <a:moveTo>
                    <a:pt x="1721" y="1"/>
                  </a:moveTo>
                  <a:cubicBezTo>
                    <a:pt x="768" y="1"/>
                    <a:pt x="0" y="769"/>
                    <a:pt x="0" y="1721"/>
                  </a:cubicBezTo>
                  <a:lnTo>
                    <a:pt x="0" y="1966"/>
                  </a:lnTo>
                  <a:cubicBezTo>
                    <a:pt x="0" y="2919"/>
                    <a:pt x="768" y="3685"/>
                    <a:pt x="1721" y="3685"/>
                  </a:cubicBezTo>
                  <a:lnTo>
                    <a:pt x="1966" y="3685"/>
                  </a:lnTo>
                  <a:cubicBezTo>
                    <a:pt x="2918" y="3685"/>
                    <a:pt x="3685" y="2919"/>
                    <a:pt x="3685" y="1966"/>
                  </a:cubicBezTo>
                  <a:lnTo>
                    <a:pt x="3685" y="1721"/>
                  </a:lnTo>
                  <a:cubicBezTo>
                    <a:pt x="3685" y="769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706478" y="4449396"/>
              <a:ext cx="59794" cy="59842"/>
            </a:xfrm>
            <a:custGeom>
              <a:avLst/>
              <a:gdLst/>
              <a:ahLst/>
              <a:cxnLst/>
              <a:rect l="l" t="t" r="r" b="b"/>
              <a:pathLst>
                <a:path w="3683" h="3686" extrusionOk="0">
                  <a:moveTo>
                    <a:pt x="1719" y="1"/>
                  </a:moveTo>
                  <a:cubicBezTo>
                    <a:pt x="766" y="1"/>
                    <a:pt x="0" y="769"/>
                    <a:pt x="0" y="1721"/>
                  </a:cubicBezTo>
                  <a:lnTo>
                    <a:pt x="0" y="1966"/>
                  </a:lnTo>
                  <a:cubicBezTo>
                    <a:pt x="0" y="2919"/>
                    <a:pt x="766" y="3685"/>
                    <a:pt x="1719" y="3685"/>
                  </a:cubicBezTo>
                  <a:lnTo>
                    <a:pt x="1964" y="3685"/>
                  </a:lnTo>
                  <a:cubicBezTo>
                    <a:pt x="2917" y="3685"/>
                    <a:pt x="3683" y="2919"/>
                    <a:pt x="3683" y="1966"/>
                  </a:cubicBezTo>
                  <a:lnTo>
                    <a:pt x="3683" y="1721"/>
                  </a:lnTo>
                  <a:cubicBezTo>
                    <a:pt x="3683" y="769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491640" y="4553137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1"/>
                  </a:moveTo>
                  <a:cubicBezTo>
                    <a:pt x="767" y="1"/>
                    <a:pt x="1" y="767"/>
                    <a:pt x="1" y="1720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599051" y="4553137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1"/>
                  </a:moveTo>
                  <a:cubicBezTo>
                    <a:pt x="768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20"/>
                  </a:lnTo>
                  <a:cubicBezTo>
                    <a:pt x="3685" y="767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706478" y="4553137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1"/>
                  </a:moveTo>
                  <a:cubicBezTo>
                    <a:pt x="766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491640" y="4656879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0"/>
                  </a:moveTo>
                  <a:cubicBezTo>
                    <a:pt x="767" y="0"/>
                    <a:pt x="1" y="767"/>
                    <a:pt x="1" y="1719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599051" y="4656879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0"/>
                  </a:moveTo>
                  <a:cubicBezTo>
                    <a:pt x="768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19"/>
                  </a:lnTo>
                  <a:cubicBezTo>
                    <a:pt x="3685" y="767"/>
                    <a:pt x="2918" y="0"/>
                    <a:pt x="19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706478" y="4656879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0"/>
                  </a:moveTo>
                  <a:cubicBezTo>
                    <a:pt x="766" y="0"/>
                    <a:pt x="0" y="767"/>
                    <a:pt x="0" y="1719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19"/>
                  </a:lnTo>
                  <a:cubicBezTo>
                    <a:pt x="3683" y="767"/>
                    <a:pt x="2917" y="0"/>
                    <a:pt x="196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491640" y="4760588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1"/>
                  </a:moveTo>
                  <a:cubicBezTo>
                    <a:pt x="767" y="1"/>
                    <a:pt x="1" y="767"/>
                    <a:pt x="1" y="1720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599051" y="4760588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1"/>
                  </a:moveTo>
                  <a:cubicBezTo>
                    <a:pt x="768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20"/>
                  </a:lnTo>
                  <a:cubicBezTo>
                    <a:pt x="3685" y="767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706478" y="4760588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1"/>
                  </a:moveTo>
                  <a:cubicBezTo>
                    <a:pt x="766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491640" y="4864330"/>
              <a:ext cx="59810" cy="59810"/>
            </a:xfrm>
            <a:custGeom>
              <a:avLst/>
              <a:gdLst/>
              <a:ahLst/>
              <a:cxnLst/>
              <a:rect l="l" t="t" r="r" b="b"/>
              <a:pathLst>
                <a:path w="3684" h="3684" extrusionOk="0">
                  <a:moveTo>
                    <a:pt x="1720" y="1"/>
                  </a:moveTo>
                  <a:cubicBezTo>
                    <a:pt x="767" y="1"/>
                    <a:pt x="1" y="767"/>
                    <a:pt x="1" y="1720"/>
                  </a:cubicBezTo>
                  <a:lnTo>
                    <a:pt x="1" y="1964"/>
                  </a:lnTo>
                  <a:cubicBezTo>
                    <a:pt x="1" y="2917"/>
                    <a:pt x="767" y="3683"/>
                    <a:pt x="1720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599051" y="4864330"/>
              <a:ext cx="59826" cy="59810"/>
            </a:xfrm>
            <a:custGeom>
              <a:avLst/>
              <a:gdLst/>
              <a:ahLst/>
              <a:cxnLst/>
              <a:rect l="l" t="t" r="r" b="b"/>
              <a:pathLst>
                <a:path w="3685" h="3684" extrusionOk="0">
                  <a:moveTo>
                    <a:pt x="1721" y="1"/>
                  </a:moveTo>
                  <a:cubicBezTo>
                    <a:pt x="768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8" y="3683"/>
                    <a:pt x="1721" y="3683"/>
                  </a:cubicBezTo>
                  <a:lnTo>
                    <a:pt x="1966" y="3683"/>
                  </a:lnTo>
                  <a:cubicBezTo>
                    <a:pt x="2918" y="3683"/>
                    <a:pt x="3685" y="2917"/>
                    <a:pt x="3685" y="1964"/>
                  </a:cubicBezTo>
                  <a:lnTo>
                    <a:pt x="3685" y="1720"/>
                  </a:lnTo>
                  <a:cubicBezTo>
                    <a:pt x="3685" y="767"/>
                    <a:pt x="2918" y="1"/>
                    <a:pt x="19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706478" y="4864330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719" y="1"/>
                  </a:moveTo>
                  <a:cubicBezTo>
                    <a:pt x="766" y="1"/>
                    <a:pt x="0" y="767"/>
                    <a:pt x="0" y="1720"/>
                  </a:cubicBezTo>
                  <a:lnTo>
                    <a:pt x="0" y="1964"/>
                  </a:lnTo>
                  <a:cubicBezTo>
                    <a:pt x="0" y="2917"/>
                    <a:pt x="766" y="3683"/>
                    <a:pt x="1719" y="3683"/>
                  </a:cubicBezTo>
                  <a:lnTo>
                    <a:pt x="1964" y="3683"/>
                  </a:lnTo>
                  <a:cubicBezTo>
                    <a:pt x="2917" y="3683"/>
                    <a:pt x="3683" y="2917"/>
                    <a:pt x="3683" y="1964"/>
                  </a:cubicBezTo>
                  <a:lnTo>
                    <a:pt x="3683" y="1720"/>
                  </a:lnTo>
                  <a:cubicBezTo>
                    <a:pt x="3683" y="767"/>
                    <a:pt x="2917" y="1"/>
                    <a:pt x="196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487890" y="3044078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517" y="0"/>
                  </a:moveTo>
                  <a:cubicBezTo>
                    <a:pt x="677" y="0"/>
                    <a:pt x="1" y="677"/>
                    <a:pt x="1" y="1517"/>
                  </a:cubicBezTo>
                  <a:lnTo>
                    <a:pt x="1" y="2167"/>
                  </a:lnTo>
                  <a:cubicBezTo>
                    <a:pt x="1" y="3008"/>
                    <a:pt x="677" y="3685"/>
                    <a:pt x="1517" y="3685"/>
                  </a:cubicBezTo>
                  <a:lnTo>
                    <a:pt x="2167" y="3685"/>
                  </a:lnTo>
                  <a:cubicBezTo>
                    <a:pt x="3007" y="3685"/>
                    <a:pt x="3684" y="3008"/>
                    <a:pt x="3684" y="2167"/>
                  </a:cubicBezTo>
                  <a:lnTo>
                    <a:pt x="3684" y="1517"/>
                  </a:lnTo>
                  <a:cubicBezTo>
                    <a:pt x="3684" y="677"/>
                    <a:pt x="3007" y="0"/>
                    <a:pt x="216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595333" y="3044078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517" y="0"/>
                  </a:moveTo>
                  <a:cubicBezTo>
                    <a:pt x="676" y="0"/>
                    <a:pt x="0" y="677"/>
                    <a:pt x="0" y="1517"/>
                  </a:cubicBezTo>
                  <a:lnTo>
                    <a:pt x="0" y="2167"/>
                  </a:lnTo>
                  <a:cubicBezTo>
                    <a:pt x="0" y="3008"/>
                    <a:pt x="676" y="3685"/>
                    <a:pt x="1517" y="3685"/>
                  </a:cubicBezTo>
                  <a:lnTo>
                    <a:pt x="2166" y="3685"/>
                  </a:lnTo>
                  <a:cubicBezTo>
                    <a:pt x="3007" y="3685"/>
                    <a:pt x="3683" y="3008"/>
                    <a:pt x="3683" y="2167"/>
                  </a:cubicBezTo>
                  <a:lnTo>
                    <a:pt x="3683" y="1517"/>
                  </a:lnTo>
                  <a:cubicBezTo>
                    <a:pt x="3683" y="677"/>
                    <a:pt x="3007" y="0"/>
                    <a:pt x="21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702727" y="3044078"/>
              <a:ext cx="59826" cy="59826"/>
            </a:xfrm>
            <a:custGeom>
              <a:avLst/>
              <a:gdLst/>
              <a:ahLst/>
              <a:cxnLst/>
              <a:rect l="l" t="t" r="r" b="b"/>
              <a:pathLst>
                <a:path w="3685" h="3685" extrusionOk="0">
                  <a:moveTo>
                    <a:pt x="1519" y="0"/>
                  </a:moveTo>
                  <a:cubicBezTo>
                    <a:pt x="679" y="0"/>
                    <a:pt x="0" y="677"/>
                    <a:pt x="0" y="1517"/>
                  </a:cubicBezTo>
                  <a:lnTo>
                    <a:pt x="0" y="2167"/>
                  </a:lnTo>
                  <a:cubicBezTo>
                    <a:pt x="0" y="3008"/>
                    <a:pt x="679" y="3685"/>
                    <a:pt x="1519" y="3685"/>
                  </a:cubicBezTo>
                  <a:lnTo>
                    <a:pt x="2167" y="3685"/>
                  </a:lnTo>
                  <a:cubicBezTo>
                    <a:pt x="3009" y="3685"/>
                    <a:pt x="3685" y="3008"/>
                    <a:pt x="3685" y="2167"/>
                  </a:cubicBezTo>
                  <a:lnTo>
                    <a:pt x="3685" y="1517"/>
                  </a:lnTo>
                  <a:cubicBezTo>
                    <a:pt x="3685" y="677"/>
                    <a:pt x="3009" y="0"/>
                    <a:pt x="216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928426" y="5052201"/>
              <a:ext cx="549539" cy="24661"/>
            </a:xfrm>
            <a:custGeom>
              <a:avLst/>
              <a:gdLst/>
              <a:ahLst/>
              <a:cxnLst/>
              <a:rect l="l" t="t" r="r" b="b"/>
              <a:pathLst>
                <a:path w="33849" h="1519" extrusionOk="0">
                  <a:moveTo>
                    <a:pt x="0" y="0"/>
                  </a:moveTo>
                  <a:lnTo>
                    <a:pt x="0" y="1518"/>
                  </a:lnTo>
                  <a:lnTo>
                    <a:pt x="33848" y="1518"/>
                  </a:lnTo>
                  <a:lnTo>
                    <a:pt x="33848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2940251" y="5019423"/>
              <a:ext cx="549555" cy="24661"/>
            </a:xfrm>
            <a:custGeom>
              <a:avLst/>
              <a:gdLst/>
              <a:ahLst/>
              <a:cxnLst/>
              <a:rect l="l" t="t" r="r" b="b"/>
              <a:pathLst>
                <a:path w="33850" h="1519" extrusionOk="0">
                  <a:moveTo>
                    <a:pt x="1" y="1"/>
                  </a:moveTo>
                  <a:lnTo>
                    <a:pt x="1" y="1519"/>
                  </a:lnTo>
                  <a:lnTo>
                    <a:pt x="33849" y="1519"/>
                  </a:lnTo>
                  <a:lnTo>
                    <a:pt x="33849" y="1"/>
                  </a:ln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416045" y="4460435"/>
              <a:ext cx="530316" cy="616427"/>
            </a:xfrm>
            <a:custGeom>
              <a:avLst/>
              <a:gdLst/>
              <a:ahLst/>
              <a:cxnLst/>
              <a:rect l="l" t="t" r="r" b="b"/>
              <a:pathLst>
                <a:path w="32665" h="37969" extrusionOk="0">
                  <a:moveTo>
                    <a:pt x="16333" y="1"/>
                  </a:moveTo>
                  <a:lnTo>
                    <a:pt x="0" y="11718"/>
                  </a:lnTo>
                  <a:lnTo>
                    <a:pt x="0" y="37968"/>
                  </a:lnTo>
                  <a:lnTo>
                    <a:pt x="32665" y="37968"/>
                  </a:lnTo>
                  <a:lnTo>
                    <a:pt x="32665" y="11718"/>
                  </a:lnTo>
                  <a:lnTo>
                    <a:pt x="16333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416045" y="5044766"/>
              <a:ext cx="530316" cy="32097"/>
            </a:xfrm>
            <a:custGeom>
              <a:avLst/>
              <a:gdLst/>
              <a:ahLst/>
              <a:cxnLst/>
              <a:rect l="l" t="t" r="r" b="b"/>
              <a:pathLst>
                <a:path w="32665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2665" y="1976"/>
                  </a:lnTo>
                  <a:lnTo>
                    <a:pt x="32665" y="0"/>
                  </a:ln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603510" y="4812118"/>
              <a:ext cx="155401" cy="264744"/>
            </a:xfrm>
            <a:custGeom>
              <a:avLst/>
              <a:gdLst/>
              <a:ahLst/>
              <a:cxnLst/>
              <a:rect l="l" t="t" r="r" b="b"/>
              <a:pathLst>
                <a:path w="9572" h="16307" extrusionOk="0">
                  <a:moveTo>
                    <a:pt x="3082" y="0"/>
                  </a:moveTo>
                  <a:cubicBezTo>
                    <a:pt x="1381" y="0"/>
                    <a:pt x="0" y="1381"/>
                    <a:pt x="0" y="3083"/>
                  </a:cubicBezTo>
                  <a:lnTo>
                    <a:pt x="0" y="16306"/>
                  </a:lnTo>
                  <a:lnTo>
                    <a:pt x="9571" y="16306"/>
                  </a:lnTo>
                  <a:lnTo>
                    <a:pt x="9569" y="3083"/>
                  </a:lnTo>
                  <a:cubicBezTo>
                    <a:pt x="9569" y="1381"/>
                    <a:pt x="8188" y="0"/>
                    <a:pt x="648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4346835" y="4446636"/>
              <a:ext cx="665180" cy="269501"/>
            </a:xfrm>
            <a:custGeom>
              <a:avLst/>
              <a:gdLst/>
              <a:ahLst/>
              <a:cxnLst/>
              <a:rect l="l" t="t" r="r" b="b"/>
              <a:pathLst>
                <a:path w="40972" h="16600" extrusionOk="0">
                  <a:moveTo>
                    <a:pt x="20603" y="1"/>
                  </a:moveTo>
                  <a:cubicBezTo>
                    <a:pt x="20077" y="1"/>
                    <a:pt x="19551" y="167"/>
                    <a:pt x="19107" y="498"/>
                  </a:cubicBezTo>
                  <a:lnTo>
                    <a:pt x="570" y="14483"/>
                  </a:lnTo>
                  <a:cubicBezTo>
                    <a:pt x="165" y="14787"/>
                    <a:pt x="1" y="15316"/>
                    <a:pt x="163" y="15797"/>
                  </a:cubicBezTo>
                  <a:cubicBezTo>
                    <a:pt x="323" y="16276"/>
                    <a:pt x="772" y="16600"/>
                    <a:pt x="1280" y="16600"/>
                  </a:cubicBezTo>
                  <a:cubicBezTo>
                    <a:pt x="1535" y="16600"/>
                    <a:pt x="1783" y="16515"/>
                    <a:pt x="1988" y="16362"/>
                  </a:cubicBezTo>
                  <a:lnTo>
                    <a:pt x="20525" y="2376"/>
                  </a:lnTo>
                  <a:cubicBezTo>
                    <a:pt x="20548" y="2358"/>
                    <a:pt x="20575" y="2349"/>
                    <a:pt x="20603" y="2349"/>
                  </a:cubicBezTo>
                  <a:cubicBezTo>
                    <a:pt x="20630" y="2349"/>
                    <a:pt x="20657" y="2358"/>
                    <a:pt x="20680" y="2376"/>
                  </a:cubicBezTo>
                  <a:lnTo>
                    <a:pt x="38941" y="15841"/>
                  </a:lnTo>
                  <a:cubicBezTo>
                    <a:pt x="39151" y="15996"/>
                    <a:pt x="39396" y="16071"/>
                    <a:pt x="39639" y="16071"/>
                  </a:cubicBezTo>
                  <a:cubicBezTo>
                    <a:pt x="40000" y="16071"/>
                    <a:pt x="40356" y="15905"/>
                    <a:pt x="40586" y="15592"/>
                  </a:cubicBezTo>
                  <a:cubicBezTo>
                    <a:pt x="40972" y="15069"/>
                    <a:pt x="40861" y="14333"/>
                    <a:pt x="40338" y="13947"/>
                  </a:cubicBezTo>
                  <a:lnTo>
                    <a:pt x="22079" y="482"/>
                  </a:lnTo>
                  <a:cubicBezTo>
                    <a:pt x="21639" y="161"/>
                    <a:pt x="21121" y="1"/>
                    <a:pt x="20603" y="1"/>
                  </a:cubicBez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632668" y="4616535"/>
              <a:ext cx="93530" cy="89974"/>
            </a:xfrm>
            <a:custGeom>
              <a:avLst/>
              <a:gdLst/>
              <a:ahLst/>
              <a:cxnLst/>
              <a:rect l="l" t="t" r="r" b="b"/>
              <a:pathLst>
                <a:path w="5761" h="5542" extrusionOk="0">
                  <a:moveTo>
                    <a:pt x="2990" y="0"/>
                  </a:moveTo>
                  <a:cubicBezTo>
                    <a:pt x="1868" y="0"/>
                    <a:pt x="858" y="675"/>
                    <a:pt x="429" y="1711"/>
                  </a:cubicBezTo>
                  <a:cubicBezTo>
                    <a:pt x="1" y="2746"/>
                    <a:pt x="237" y="3937"/>
                    <a:pt x="1029" y="4729"/>
                  </a:cubicBezTo>
                  <a:cubicBezTo>
                    <a:pt x="1559" y="5259"/>
                    <a:pt x="2268" y="5541"/>
                    <a:pt x="2990" y="5541"/>
                  </a:cubicBezTo>
                  <a:cubicBezTo>
                    <a:pt x="3347" y="5541"/>
                    <a:pt x="3707" y="5472"/>
                    <a:pt x="4050" y="5330"/>
                  </a:cubicBezTo>
                  <a:cubicBezTo>
                    <a:pt x="5086" y="4902"/>
                    <a:pt x="5760" y="3891"/>
                    <a:pt x="5760" y="2771"/>
                  </a:cubicBezTo>
                  <a:cubicBezTo>
                    <a:pt x="5760" y="1240"/>
                    <a:pt x="4520" y="0"/>
                    <a:pt x="2990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4521523" y="4877659"/>
              <a:ext cx="68983" cy="130432"/>
            </a:xfrm>
            <a:custGeom>
              <a:avLst/>
              <a:gdLst/>
              <a:ahLst/>
              <a:cxnLst/>
              <a:rect l="l" t="t" r="r" b="b"/>
              <a:pathLst>
                <a:path w="4249" h="8034" extrusionOk="0">
                  <a:moveTo>
                    <a:pt x="2125" y="0"/>
                  </a:moveTo>
                  <a:cubicBezTo>
                    <a:pt x="980" y="0"/>
                    <a:pt x="52" y="367"/>
                    <a:pt x="6" y="826"/>
                  </a:cubicBezTo>
                  <a:lnTo>
                    <a:pt x="1" y="826"/>
                  </a:lnTo>
                  <a:lnTo>
                    <a:pt x="1" y="8033"/>
                  </a:lnTo>
                  <a:lnTo>
                    <a:pt x="4249" y="8033"/>
                  </a:lnTo>
                  <a:lnTo>
                    <a:pt x="4249" y="826"/>
                  </a:lnTo>
                  <a:lnTo>
                    <a:pt x="4244" y="826"/>
                  </a:lnTo>
                  <a:cubicBezTo>
                    <a:pt x="4198" y="367"/>
                    <a:pt x="3268" y="0"/>
                    <a:pt x="212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4551672" y="4827817"/>
              <a:ext cx="8669" cy="205633"/>
            </a:xfrm>
            <a:custGeom>
              <a:avLst/>
              <a:gdLst/>
              <a:ahLst/>
              <a:cxnLst/>
              <a:rect l="l" t="t" r="r" b="b"/>
              <a:pathLst>
                <a:path w="534" h="12666" extrusionOk="0">
                  <a:moveTo>
                    <a:pt x="0" y="0"/>
                  </a:moveTo>
                  <a:lnTo>
                    <a:pt x="0" y="12666"/>
                  </a:lnTo>
                  <a:lnTo>
                    <a:pt x="534" y="1266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4521523" y="4906248"/>
              <a:ext cx="68983" cy="6478"/>
            </a:xfrm>
            <a:custGeom>
              <a:avLst/>
              <a:gdLst/>
              <a:ahLst/>
              <a:cxnLst/>
              <a:rect l="l" t="t" r="r" b="b"/>
              <a:pathLst>
                <a:path w="4249" h="399" extrusionOk="0">
                  <a:moveTo>
                    <a:pt x="1" y="1"/>
                  </a:moveTo>
                  <a:lnTo>
                    <a:pt x="1" y="399"/>
                  </a:lnTo>
                  <a:lnTo>
                    <a:pt x="4249" y="399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4521523" y="4939644"/>
              <a:ext cx="68983" cy="6478"/>
            </a:xfrm>
            <a:custGeom>
              <a:avLst/>
              <a:gdLst/>
              <a:ahLst/>
              <a:cxnLst/>
              <a:rect l="l" t="t" r="r" b="b"/>
              <a:pathLst>
                <a:path w="4249" h="399" extrusionOk="0">
                  <a:moveTo>
                    <a:pt x="1" y="1"/>
                  </a:moveTo>
                  <a:lnTo>
                    <a:pt x="1" y="399"/>
                  </a:lnTo>
                  <a:lnTo>
                    <a:pt x="4249" y="399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4521523" y="4973023"/>
              <a:ext cx="68983" cy="6494"/>
            </a:xfrm>
            <a:custGeom>
              <a:avLst/>
              <a:gdLst/>
              <a:ahLst/>
              <a:cxnLst/>
              <a:rect l="l" t="t" r="r" b="b"/>
              <a:pathLst>
                <a:path w="4249" h="400" extrusionOk="0">
                  <a:moveTo>
                    <a:pt x="1" y="0"/>
                  </a:moveTo>
                  <a:lnTo>
                    <a:pt x="1" y="400"/>
                  </a:lnTo>
                  <a:lnTo>
                    <a:pt x="4249" y="400"/>
                  </a:lnTo>
                  <a:lnTo>
                    <a:pt x="4249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4521523" y="5006451"/>
              <a:ext cx="68983" cy="6478"/>
            </a:xfrm>
            <a:custGeom>
              <a:avLst/>
              <a:gdLst/>
              <a:ahLst/>
              <a:cxnLst/>
              <a:rect l="l" t="t" r="r" b="b"/>
              <a:pathLst>
                <a:path w="4249" h="399" extrusionOk="0">
                  <a:moveTo>
                    <a:pt x="1" y="0"/>
                  </a:moveTo>
                  <a:lnTo>
                    <a:pt x="1" y="398"/>
                  </a:lnTo>
                  <a:lnTo>
                    <a:pt x="4249" y="398"/>
                  </a:lnTo>
                  <a:lnTo>
                    <a:pt x="4249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767500" y="4877659"/>
              <a:ext cx="68983" cy="130432"/>
            </a:xfrm>
            <a:custGeom>
              <a:avLst/>
              <a:gdLst/>
              <a:ahLst/>
              <a:cxnLst/>
              <a:rect l="l" t="t" r="r" b="b"/>
              <a:pathLst>
                <a:path w="4249" h="8034" extrusionOk="0">
                  <a:moveTo>
                    <a:pt x="2123" y="0"/>
                  </a:moveTo>
                  <a:cubicBezTo>
                    <a:pt x="979" y="0"/>
                    <a:pt x="49" y="367"/>
                    <a:pt x="4" y="826"/>
                  </a:cubicBezTo>
                  <a:lnTo>
                    <a:pt x="0" y="826"/>
                  </a:lnTo>
                  <a:lnTo>
                    <a:pt x="0" y="8033"/>
                  </a:lnTo>
                  <a:lnTo>
                    <a:pt x="4248" y="8033"/>
                  </a:lnTo>
                  <a:lnTo>
                    <a:pt x="4248" y="826"/>
                  </a:lnTo>
                  <a:lnTo>
                    <a:pt x="4243" y="826"/>
                  </a:lnTo>
                  <a:cubicBezTo>
                    <a:pt x="4196" y="367"/>
                    <a:pt x="3267" y="0"/>
                    <a:pt x="212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4797632" y="4822346"/>
              <a:ext cx="8686" cy="205649"/>
            </a:xfrm>
            <a:custGeom>
              <a:avLst/>
              <a:gdLst/>
              <a:ahLst/>
              <a:cxnLst/>
              <a:rect l="l" t="t" r="r" b="b"/>
              <a:pathLst>
                <a:path w="535" h="12667" extrusionOk="0">
                  <a:moveTo>
                    <a:pt x="1" y="1"/>
                  </a:moveTo>
                  <a:lnTo>
                    <a:pt x="1" y="12666"/>
                  </a:lnTo>
                  <a:lnTo>
                    <a:pt x="534" y="12666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4767500" y="4906248"/>
              <a:ext cx="68950" cy="6478"/>
            </a:xfrm>
            <a:custGeom>
              <a:avLst/>
              <a:gdLst/>
              <a:ahLst/>
              <a:cxnLst/>
              <a:rect l="l" t="t" r="r" b="b"/>
              <a:pathLst>
                <a:path w="4247" h="399" extrusionOk="0">
                  <a:moveTo>
                    <a:pt x="0" y="1"/>
                  </a:moveTo>
                  <a:lnTo>
                    <a:pt x="0" y="399"/>
                  </a:lnTo>
                  <a:lnTo>
                    <a:pt x="4247" y="399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4767500" y="4939644"/>
              <a:ext cx="68950" cy="6478"/>
            </a:xfrm>
            <a:custGeom>
              <a:avLst/>
              <a:gdLst/>
              <a:ahLst/>
              <a:cxnLst/>
              <a:rect l="l" t="t" r="r" b="b"/>
              <a:pathLst>
                <a:path w="4247" h="399" extrusionOk="0">
                  <a:moveTo>
                    <a:pt x="0" y="1"/>
                  </a:moveTo>
                  <a:lnTo>
                    <a:pt x="0" y="399"/>
                  </a:lnTo>
                  <a:lnTo>
                    <a:pt x="4247" y="399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4767500" y="4973023"/>
              <a:ext cx="68950" cy="6494"/>
            </a:xfrm>
            <a:custGeom>
              <a:avLst/>
              <a:gdLst/>
              <a:ahLst/>
              <a:cxnLst/>
              <a:rect l="l" t="t" r="r" b="b"/>
              <a:pathLst>
                <a:path w="4247" h="400" extrusionOk="0">
                  <a:moveTo>
                    <a:pt x="0" y="0"/>
                  </a:moveTo>
                  <a:lnTo>
                    <a:pt x="0" y="400"/>
                  </a:lnTo>
                  <a:lnTo>
                    <a:pt x="4247" y="400"/>
                  </a:lnTo>
                  <a:lnTo>
                    <a:pt x="4247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4767500" y="5006451"/>
              <a:ext cx="68950" cy="6478"/>
            </a:xfrm>
            <a:custGeom>
              <a:avLst/>
              <a:gdLst/>
              <a:ahLst/>
              <a:cxnLst/>
              <a:rect l="l" t="t" r="r" b="b"/>
              <a:pathLst>
                <a:path w="4247" h="399" extrusionOk="0">
                  <a:moveTo>
                    <a:pt x="0" y="0"/>
                  </a:moveTo>
                  <a:lnTo>
                    <a:pt x="0" y="398"/>
                  </a:lnTo>
                  <a:lnTo>
                    <a:pt x="4247" y="398"/>
                  </a:lnTo>
                  <a:lnTo>
                    <a:pt x="4247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292751" y="5037898"/>
              <a:ext cx="919485" cy="39240"/>
            </a:xfrm>
            <a:custGeom>
              <a:avLst/>
              <a:gdLst/>
              <a:ahLst/>
              <a:cxnLst/>
              <a:rect l="l" t="t" r="r" b="b"/>
              <a:pathLst>
                <a:path w="56636" h="2417" extrusionOk="0">
                  <a:moveTo>
                    <a:pt x="0" y="0"/>
                  </a:moveTo>
                  <a:lnTo>
                    <a:pt x="0" y="2417"/>
                  </a:lnTo>
                  <a:lnTo>
                    <a:pt x="56636" y="2417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5110594" y="4441392"/>
              <a:ext cx="439546" cy="635746"/>
            </a:xfrm>
            <a:custGeom>
              <a:avLst/>
              <a:gdLst/>
              <a:ahLst/>
              <a:cxnLst/>
              <a:rect l="l" t="t" r="r" b="b"/>
              <a:pathLst>
                <a:path w="27074" h="39159" extrusionOk="0">
                  <a:moveTo>
                    <a:pt x="13536" y="1"/>
                  </a:moveTo>
                  <a:lnTo>
                    <a:pt x="1" y="12086"/>
                  </a:lnTo>
                  <a:lnTo>
                    <a:pt x="1" y="39159"/>
                  </a:lnTo>
                  <a:lnTo>
                    <a:pt x="27073" y="39159"/>
                  </a:lnTo>
                  <a:lnTo>
                    <a:pt x="27073" y="12086"/>
                  </a:lnTo>
                  <a:lnTo>
                    <a:pt x="13536" y="1"/>
                  </a:lnTo>
                  <a:close/>
                </a:path>
              </a:pathLst>
            </a:custGeom>
            <a:solidFill>
              <a:srgbClr val="FCD9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5110594" y="5044067"/>
              <a:ext cx="439546" cy="33071"/>
            </a:xfrm>
            <a:custGeom>
              <a:avLst/>
              <a:gdLst/>
              <a:ahLst/>
              <a:cxnLst/>
              <a:rect l="l" t="t" r="r" b="b"/>
              <a:pathLst>
                <a:path w="27074" h="2037" extrusionOk="0">
                  <a:moveTo>
                    <a:pt x="1" y="1"/>
                  </a:moveTo>
                  <a:lnTo>
                    <a:pt x="1" y="2037"/>
                  </a:lnTo>
                  <a:lnTo>
                    <a:pt x="27073" y="2037"/>
                  </a:lnTo>
                  <a:lnTo>
                    <a:pt x="27073" y="1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5250231" y="4804114"/>
              <a:ext cx="160288" cy="273024"/>
            </a:xfrm>
            <a:custGeom>
              <a:avLst/>
              <a:gdLst/>
              <a:ahLst/>
              <a:cxnLst/>
              <a:rect l="l" t="t" r="r" b="b"/>
              <a:pathLst>
                <a:path w="9873" h="16817" extrusionOk="0">
                  <a:moveTo>
                    <a:pt x="2239" y="0"/>
                  </a:moveTo>
                  <a:cubicBezTo>
                    <a:pt x="1002" y="0"/>
                    <a:pt x="0" y="1002"/>
                    <a:pt x="0" y="2239"/>
                  </a:cubicBezTo>
                  <a:lnTo>
                    <a:pt x="0" y="16817"/>
                  </a:lnTo>
                  <a:lnTo>
                    <a:pt x="9872" y="16817"/>
                  </a:lnTo>
                  <a:lnTo>
                    <a:pt x="9872" y="2239"/>
                  </a:lnTo>
                  <a:cubicBezTo>
                    <a:pt x="9872" y="1002"/>
                    <a:pt x="8870" y="0"/>
                    <a:pt x="763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5039939" y="4430255"/>
              <a:ext cx="576602" cy="274274"/>
            </a:xfrm>
            <a:custGeom>
              <a:avLst/>
              <a:gdLst/>
              <a:ahLst/>
              <a:cxnLst/>
              <a:rect l="l" t="t" r="r" b="b"/>
              <a:pathLst>
                <a:path w="35516" h="16894" extrusionOk="0">
                  <a:moveTo>
                    <a:pt x="17897" y="0"/>
                  </a:moveTo>
                  <a:cubicBezTo>
                    <a:pt x="17270" y="0"/>
                    <a:pt x="16644" y="225"/>
                    <a:pt x="16148" y="676"/>
                  </a:cubicBezTo>
                  <a:lnTo>
                    <a:pt x="483" y="14844"/>
                  </a:lnTo>
                  <a:cubicBezTo>
                    <a:pt x="122" y="15169"/>
                    <a:pt x="1" y="15686"/>
                    <a:pt x="175" y="16138"/>
                  </a:cubicBezTo>
                  <a:cubicBezTo>
                    <a:pt x="349" y="16593"/>
                    <a:pt x="786" y="16894"/>
                    <a:pt x="1274" y="16894"/>
                  </a:cubicBezTo>
                  <a:cubicBezTo>
                    <a:pt x="1565" y="16894"/>
                    <a:pt x="1846" y="16785"/>
                    <a:pt x="2063" y="16587"/>
                  </a:cubicBezTo>
                  <a:lnTo>
                    <a:pt x="17728" y="2420"/>
                  </a:lnTo>
                  <a:cubicBezTo>
                    <a:pt x="17776" y="2375"/>
                    <a:pt x="17836" y="2353"/>
                    <a:pt x="17897" y="2353"/>
                  </a:cubicBezTo>
                  <a:cubicBezTo>
                    <a:pt x="17958" y="2353"/>
                    <a:pt x="18018" y="2375"/>
                    <a:pt x="18066" y="2418"/>
                  </a:cubicBezTo>
                  <a:lnTo>
                    <a:pt x="33442" y="16052"/>
                  </a:lnTo>
                  <a:cubicBezTo>
                    <a:pt x="33664" y="16241"/>
                    <a:pt x="33936" y="16334"/>
                    <a:pt x="34207" y="16334"/>
                  </a:cubicBezTo>
                  <a:cubicBezTo>
                    <a:pt x="34533" y="16334"/>
                    <a:pt x="34856" y="16200"/>
                    <a:pt x="35089" y="15937"/>
                  </a:cubicBezTo>
                  <a:cubicBezTo>
                    <a:pt x="35515" y="15457"/>
                    <a:pt x="35476" y="14724"/>
                    <a:pt x="35004" y="14291"/>
                  </a:cubicBezTo>
                  <a:lnTo>
                    <a:pt x="19628" y="658"/>
                  </a:lnTo>
                  <a:cubicBezTo>
                    <a:pt x="19134" y="219"/>
                    <a:pt x="18515" y="0"/>
                    <a:pt x="17897" y="0"/>
                  </a:cubicBezTo>
                  <a:close/>
                </a:path>
              </a:pathLst>
            </a:custGeom>
            <a:solidFill>
              <a:srgbClr val="E2A3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2608618" y="4982456"/>
              <a:ext cx="4285602" cy="279729"/>
            </a:xfrm>
            <a:custGeom>
              <a:avLst/>
              <a:gdLst/>
              <a:ahLst/>
              <a:cxnLst/>
              <a:rect l="l" t="t" r="r" b="b"/>
              <a:pathLst>
                <a:path w="263973" h="17230" extrusionOk="0">
                  <a:moveTo>
                    <a:pt x="11995" y="0"/>
                  </a:moveTo>
                  <a:cubicBezTo>
                    <a:pt x="5371" y="0"/>
                    <a:pt x="1" y="7715"/>
                    <a:pt x="1" y="17229"/>
                  </a:cubicBezTo>
                  <a:lnTo>
                    <a:pt x="263972" y="17229"/>
                  </a:lnTo>
                  <a:cubicBezTo>
                    <a:pt x="263972" y="7715"/>
                    <a:pt x="258602" y="0"/>
                    <a:pt x="251978" y="0"/>
                  </a:cubicBezTo>
                  <a:close/>
                </a:path>
              </a:pathLst>
            </a:custGeom>
            <a:solidFill>
              <a:srgbClr val="D39C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249581" y="4283555"/>
              <a:ext cx="499113" cy="646234"/>
            </a:xfrm>
            <a:custGeom>
              <a:avLst/>
              <a:gdLst/>
              <a:ahLst/>
              <a:cxnLst/>
              <a:rect l="l" t="t" r="r" b="b"/>
              <a:pathLst>
                <a:path w="30743" h="39805" extrusionOk="0">
                  <a:moveTo>
                    <a:pt x="15545" y="0"/>
                  </a:moveTo>
                  <a:cubicBezTo>
                    <a:pt x="14946" y="0"/>
                    <a:pt x="14339" y="33"/>
                    <a:pt x="13727" y="99"/>
                  </a:cubicBezTo>
                  <a:cubicBezTo>
                    <a:pt x="6771" y="851"/>
                    <a:pt x="1243" y="6003"/>
                    <a:pt x="461" y="12465"/>
                  </a:cubicBezTo>
                  <a:cubicBezTo>
                    <a:pt x="1" y="16273"/>
                    <a:pt x="1172" y="19816"/>
                    <a:pt x="3407" y="22571"/>
                  </a:cubicBezTo>
                  <a:cubicBezTo>
                    <a:pt x="5174" y="24750"/>
                    <a:pt x="6010" y="27434"/>
                    <a:pt x="5838" y="30155"/>
                  </a:cubicBezTo>
                  <a:cubicBezTo>
                    <a:pt x="5825" y="30349"/>
                    <a:pt x="5820" y="30543"/>
                    <a:pt x="5822" y="30740"/>
                  </a:cubicBezTo>
                  <a:cubicBezTo>
                    <a:pt x="5847" y="35714"/>
                    <a:pt x="10162" y="39736"/>
                    <a:pt x="15495" y="39803"/>
                  </a:cubicBezTo>
                  <a:cubicBezTo>
                    <a:pt x="15538" y="39804"/>
                    <a:pt x="15581" y="39804"/>
                    <a:pt x="15624" y="39804"/>
                  </a:cubicBezTo>
                  <a:cubicBezTo>
                    <a:pt x="20909" y="39804"/>
                    <a:pt x="25308" y="35836"/>
                    <a:pt x="25430" y="30912"/>
                  </a:cubicBezTo>
                  <a:cubicBezTo>
                    <a:pt x="25443" y="30462"/>
                    <a:pt x="25418" y="30009"/>
                    <a:pt x="25358" y="29562"/>
                  </a:cubicBezTo>
                  <a:cubicBezTo>
                    <a:pt x="25036" y="27154"/>
                    <a:pt x="25828" y="24748"/>
                    <a:pt x="27450" y="22848"/>
                  </a:cubicBezTo>
                  <a:cubicBezTo>
                    <a:pt x="29516" y="20428"/>
                    <a:pt x="30742" y="17363"/>
                    <a:pt x="30725" y="14036"/>
                  </a:cubicBezTo>
                  <a:cubicBezTo>
                    <a:pt x="30685" y="6271"/>
                    <a:pt x="23895" y="0"/>
                    <a:pt x="15545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2403684" y="4532129"/>
              <a:ext cx="199690" cy="609640"/>
            </a:xfrm>
            <a:custGeom>
              <a:avLst/>
              <a:gdLst/>
              <a:ahLst/>
              <a:cxnLst/>
              <a:rect l="l" t="t" r="r" b="b"/>
              <a:pathLst>
                <a:path w="12300" h="37551" extrusionOk="0">
                  <a:moveTo>
                    <a:pt x="5994" y="0"/>
                  </a:moveTo>
                  <a:cubicBezTo>
                    <a:pt x="5993" y="0"/>
                    <a:pt x="5992" y="0"/>
                    <a:pt x="5991" y="0"/>
                  </a:cubicBezTo>
                  <a:cubicBezTo>
                    <a:pt x="5541" y="2"/>
                    <a:pt x="5179" y="368"/>
                    <a:pt x="5180" y="817"/>
                  </a:cubicBezTo>
                  <a:lnTo>
                    <a:pt x="5216" y="8213"/>
                  </a:lnTo>
                  <a:lnTo>
                    <a:pt x="1579" y="3260"/>
                  </a:lnTo>
                  <a:cubicBezTo>
                    <a:pt x="1419" y="3044"/>
                    <a:pt x="1173" y="2929"/>
                    <a:pt x="923" y="2929"/>
                  </a:cubicBezTo>
                  <a:cubicBezTo>
                    <a:pt x="755" y="2929"/>
                    <a:pt x="586" y="2981"/>
                    <a:pt x="441" y="3088"/>
                  </a:cubicBezTo>
                  <a:cubicBezTo>
                    <a:pt x="80" y="3354"/>
                    <a:pt x="0" y="3863"/>
                    <a:pt x="268" y="4224"/>
                  </a:cubicBezTo>
                  <a:lnTo>
                    <a:pt x="4946" y="10594"/>
                  </a:lnTo>
                  <a:cubicBezTo>
                    <a:pt x="5020" y="10695"/>
                    <a:pt x="5117" y="10776"/>
                    <a:pt x="5228" y="10834"/>
                  </a:cubicBezTo>
                  <a:lnTo>
                    <a:pt x="5349" y="36742"/>
                  </a:lnTo>
                  <a:cubicBezTo>
                    <a:pt x="5351" y="37189"/>
                    <a:pt x="5714" y="37550"/>
                    <a:pt x="6160" y="37550"/>
                  </a:cubicBezTo>
                  <a:cubicBezTo>
                    <a:pt x="6162" y="37550"/>
                    <a:pt x="6165" y="37550"/>
                    <a:pt x="6167" y="37550"/>
                  </a:cubicBezTo>
                  <a:cubicBezTo>
                    <a:pt x="6616" y="37549"/>
                    <a:pt x="6977" y="37182"/>
                    <a:pt x="6975" y="36733"/>
                  </a:cubicBezTo>
                  <a:lnTo>
                    <a:pt x="6884" y="17086"/>
                  </a:lnTo>
                  <a:lnTo>
                    <a:pt x="12039" y="10897"/>
                  </a:lnTo>
                  <a:cubicBezTo>
                    <a:pt x="12299" y="10550"/>
                    <a:pt x="12243" y="10060"/>
                    <a:pt x="11908" y="9782"/>
                  </a:cubicBezTo>
                  <a:cubicBezTo>
                    <a:pt x="11757" y="9656"/>
                    <a:pt x="11572" y="9593"/>
                    <a:pt x="11388" y="9593"/>
                  </a:cubicBezTo>
                  <a:cubicBezTo>
                    <a:pt x="11168" y="9593"/>
                    <a:pt x="10949" y="9682"/>
                    <a:pt x="10788" y="9856"/>
                  </a:cubicBezTo>
                  <a:lnTo>
                    <a:pt x="6871" y="14559"/>
                  </a:lnTo>
                  <a:lnTo>
                    <a:pt x="6808" y="808"/>
                  </a:lnTo>
                  <a:cubicBezTo>
                    <a:pt x="6804" y="360"/>
                    <a:pt x="6441" y="0"/>
                    <a:pt x="599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2549052" y="3946062"/>
              <a:ext cx="603098" cy="781033"/>
            </a:xfrm>
            <a:custGeom>
              <a:avLst/>
              <a:gdLst/>
              <a:ahLst/>
              <a:cxnLst/>
              <a:rect l="l" t="t" r="r" b="b"/>
              <a:pathLst>
                <a:path w="37148" h="48108" extrusionOk="0">
                  <a:moveTo>
                    <a:pt x="18346" y="1"/>
                  </a:moveTo>
                  <a:cubicBezTo>
                    <a:pt x="8214" y="1"/>
                    <a:pt x="1" y="7630"/>
                    <a:pt x="1" y="17042"/>
                  </a:cubicBezTo>
                  <a:cubicBezTo>
                    <a:pt x="1" y="21063"/>
                    <a:pt x="1501" y="24760"/>
                    <a:pt x="4011" y="27675"/>
                  </a:cubicBezTo>
                  <a:cubicBezTo>
                    <a:pt x="5984" y="29965"/>
                    <a:pt x="6958" y="32869"/>
                    <a:pt x="6581" y="35780"/>
                  </a:cubicBezTo>
                  <a:cubicBezTo>
                    <a:pt x="6512" y="36321"/>
                    <a:pt x="6486" y="36869"/>
                    <a:pt x="6502" y="37415"/>
                  </a:cubicBezTo>
                  <a:cubicBezTo>
                    <a:pt x="6681" y="43345"/>
                    <a:pt x="11991" y="48107"/>
                    <a:pt x="18356" y="48107"/>
                  </a:cubicBezTo>
                  <a:cubicBezTo>
                    <a:pt x="18425" y="48107"/>
                    <a:pt x="18495" y="48107"/>
                    <a:pt x="18565" y="48106"/>
                  </a:cubicBezTo>
                  <a:cubicBezTo>
                    <a:pt x="25011" y="47998"/>
                    <a:pt x="30201" y="43112"/>
                    <a:pt x="30201" y="37099"/>
                  </a:cubicBezTo>
                  <a:cubicBezTo>
                    <a:pt x="30201" y="36862"/>
                    <a:pt x="30193" y="36627"/>
                    <a:pt x="30177" y="36393"/>
                  </a:cubicBezTo>
                  <a:cubicBezTo>
                    <a:pt x="29951" y="33105"/>
                    <a:pt x="30948" y="29859"/>
                    <a:pt x="33069" y="27217"/>
                  </a:cubicBezTo>
                  <a:cubicBezTo>
                    <a:pt x="35753" y="23872"/>
                    <a:pt x="37148" y="19585"/>
                    <a:pt x="36567" y="14985"/>
                  </a:cubicBezTo>
                  <a:cubicBezTo>
                    <a:pt x="35584" y="7181"/>
                    <a:pt x="28870" y="983"/>
                    <a:pt x="20460" y="111"/>
                  </a:cubicBezTo>
                  <a:cubicBezTo>
                    <a:pt x="19747" y="37"/>
                    <a:pt x="19042" y="1"/>
                    <a:pt x="18346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730770" y="4244835"/>
              <a:ext cx="235667" cy="896935"/>
            </a:xfrm>
            <a:custGeom>
              <a:avLst/>
              <a:gdLst/>
              <a:ahLst/>
              <a:cxnLst/>
              <a:rect l="l" t="t" r="r" b="b"/>
              <a:pathLst>
                <a:path w="14516" h="55247" extrusionOk="0">
                  <a:moveTo>
                    <a:pt x="7243" y="0"/>
                  </a:moveTo>
                  <a:cubicBezTo>
                    <a:pt x="6873" y="0"/>
                    <a:pt x="6572" y="302"/>
                    <a:pt x="6572" y="672"/>
                  </a:cubicBezTo>
                  <a:lnTo>
                    <a:pt x="6572" y="10540"/>
                  </a:lnTo>
                  <a:lnTo>
                    <a:pt x="1663" y="3789"/>
                  </a:lnTo>
                  <a:cubicBezTo>
                    <a:pt x="1532" y="3609"/>
                    <a:pt x="1327" y="3513"/>
                    <a:pt x="1119" y="3513"/>
                  </a:cubicBezTo>
                  <a:cubicBezTo>
                    <a:pt x="982" y="3513"/>
                    <a:pt x="844" y="3554"/>
                    <a:pt x="725" y="3641"/>
                  </a:cubicBezTo>
                  <a:cubicBezTo>
                    <a:pt x="425" y="3859"/>
                    <a:pt x="358" y="4279"/>
                    <a:pt x="577" y="4578"/>
                  </a:cubicBezTo>
                  <a:lnTo>
                    <a:pt x="6195" y="12305"/>
                  </a:lnTo>
                  <a:cubicBezTo>
                    <a:pt x="6289" y="12430"/>
                    <a:pt x="6421" y="12518"/>
                    <a:pt x="6572" y="12555"/>
                  </a:cubicBezTo>
                  <a:lnTo>
                    <a:pt x="6572" y="18145"/>
                  </a:lnTo>
                  <a:lnTo>
                    <a:pt x="1262" y="11829"/>
                  </a:lnTo>
                  <a:cubicBezTo>
                    <a:pt x="1129" y="11674"/>
                    <a:pt x="941" y="11595"/>
                    <a:pt x="752" y="11595"/>
                  </a:cubicBezTo>
                  <a:cubicBezTo>
                    <a:pt x="599" y="11595"/>
                    <a:pt x="445" y="11646"/>
                    <a:pt x="320" y="11752"/>
                  </a:cubicBezTo>
                  <a:cubicBezTo>
                    <a:pt x="40" y="11990"/>
                    <a:pt x="1" y="12409"/>
                    <a:pt x="233" y="12692"/>
                  </a:cubicBezTo>
                  <a:lnTo>
                    <a:pt x="6572" y="20231"/>
                  </a:lnTo>
                  <a:lnTo>
                    <a:pt x="6572" y="54575"/>
                  </a:lnTo>
                  <a:cubicBezTo>
                    <a:pt x="6572" y="54947"/>
                    <a:pt x="6873" y="55246"/>
                    <a:pt x="7245" y="55246"/>
                  </a:cubicBezTo>
                  <a:lnTo>
                    <a:pt x="7266" y="55246"/>
                  </a:lnTo>
                  <a:cubicBezTo>
                    <a:pt x="7636" y="55246"/>
                    <a:pt x="7937" y="54947"/>
                    <a:pt x="7937" y="54575"/>
                  </a:cubicBezTo>
                  <a:lnTo>
                    <a:pt x="7937" y="20231"/>
                  </a:lnTo>
                  <a:lnTo>
                    <a:pt x="14276" y="12692"/>
                  </a:lnTo>
                  <a:cubicBezTo>
                    <a:pt x="14515" y="12409"/>
                    <a:pt x="14478" y="11986"/>
                    <a:pt x="14195" y="11746"/>
                  </a:cubicBezTo>
                  <a:cubicBezTo>
                    <a:pt x="14069" y="11640"/>
                    <a:pt x="13916" y="11588"/>
                    <a:pt x="13763" y="11588"/>
                  </a:cubicBezTo>
                  <a:cubicBezTo>
                    <a:pt x="13571" y="11588"/>
                    <a:pt x="13381" y="11670"/>
                    <a:pt x="13247" y="11829"/>
                  </a:cubicBezTo>
                  <a:lnTo>
                    <a:pt x="7937" y="18145"/>
                  </a:lnTo>
                  <a:lnTo>
                    <a:pt x="7937" y="12555"/>
                  </a:lnTo>
                  <a:cubicBezTo>
                    <a:pt x="8087" y="12518"/>
                    <a:pt x="8221" y="12430"/>
                    <a:pt x="8312" y="12305"/>
                  </a:cubicBezTo>
                  <a:lnTo>
                    <a:pt x="13932" y="4578"/>
                  </a:lnTo>
                  <a:cubicBezTo>
                    <a:pt x="14146" y="4279"/>
                    <a:pt x="14077" y="3863"/>
                    <a:pt x="13779" y="3646"/>
                  </a:cubicBezTo>
                  <a:cubicBezTo>
                    <a:pt x="13660" y="3560"/>
                    <a:pt x="13522" y="3518"/>
                    <a:pt x="13385" y="3518"/>
                  </a:cubicBezTo>
                  <a:cubicBezTo>
                    <a:pt x="13180" y="3518"/>
                    <a:pt x="12978" y="3612"/>
                    <a:pt x="12846" y="3789"/>
                  </a:cubicBezTo>
                  <a:lnTo>
                    <a:pt x="7937" y="10540"/>
                  </a:lnTo>
                  <a:lnTo>
                    <a:pt x="7937" y="672"/>
                  </a:lnTo>
                  <a:cubicBezTo>
                    <a:pt x="7937" y="302"/>
                    <a:pt x="7636" y="0"/>
                    <a:pt x="7266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2723254" y="5155943"/>
              <a:ext cx="3958044" cy="212467"/>
            </a:xfrm>
            <a:custGeom>
              <a:avLst/>
              <a:gdLst/>
              <a:ahLst/>
              <a:cxnLst/>
              <a:rect l="l" t="t" r="r" b="b"/>
              <a:pathLst>
                <a:path w="243797" h="13087" extrusionOk="0">
                  <a:moveTo>
                    <a:pt x="8414" y="0"/>
                  </a:moveTo>
                  <a:cubicBezTo>
                    <a:pt x="3768" y="0"/>
                    <a:pt x="1" y="5860"/>
                    <a:pt x="1" y="13086"/>
                  </a:cubicBezTo>
                  <a:lnTo>
                    <a:pt x="243797" y="13086"/>
                  </a:lnTo>
                  <a:cubicBezTo>
                    <a:pt x="243797" y="5860"/>
                    <a:pt x="240029" y="0"/>
                    <a:pt x="235383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3252515" y="4475842"/>
              <a:ext cx="393618" cy="509665"/>
            </a:xfrm>
            <a:custGeom>
              <a:avLst/>
              <a:gdLst/>
              <a:ahLst/>
              <a:cxnLst/>
              <a:rect l="l" t="t" r="r" b="b"/>
              <a:pathLst>
                <a:path w="24245" h="31393" extrusionOk="0">
                  <a:moveTo>
                    <a:pt x="12260" y="0"/>
                  </a:moveTo>
                  <a:cubicBezTo>
                    <a:pt x="11787" y="0"/>
                    <a:pt x="11307" y="26"/>
                    <a:pt x="10823" y="78"/>
                  </a:cubicBezTo>
                  <a:cubicBezTo>
                    <a:pt x="5339" y="672"/>
                    <a:pt x="979" y="4735"/>
                    <a:pt x="363" y="9831"/>
                  </a:cubicBezTo>
                  <a:cubicBezTo>
                    <a:pt x="0" y="12834"/>
                    <a:pt x="923" y="15629"/>
                    <a:pt x="2686" y="17802"/>
                  </a:cubicBezTo>
                  <a:cubicBezTo>
                    <a:pt x="4079" y="19519"/>
                    <a:pt x="4738" y="21636"/>
                    <a:pt x="4602" y="23783"/>
                  </a:cubicBezTo>
                  <a:cubicBezTo>
                    <a:pt x="4593" y="23935"/>
                    <a:pt x="4588" y="24088"/>
                    <a:pt x="4590" y="24243"/>
                  </a:cubicBezTo>
                  <a:cubicBezTo>
                    <a:pt x="4609" y="28167"/>
                    <a:pt x="8012" y="31341"/>
                    <a:pt x="12218" y="31392"/>
                  </a:cubicBezTo>
                  <a:cubicBezTo>
                    <a:pt x="12252" y="31392"/>
                    <a:pt x="12285" y="31393"/>
                    <a:pt x="12319" y="31393"/>
                  </a:cubicBezTo>
                  <a:cubicBezTo>
                    <a:pt x="16489" y="31393"/>
                    <a:pt x="19958" y="28263"/>
                    <a:pt x="20056" y="24380"/>
                  </a:cubicBezTo>
                  <a:cubicBezTo>
                    <a:pt x="20065" y="24025"/>
                    <a:pt x="20045" y="23669"/>
                    <a:pt x="19998" y="23315"/>
                  </a:cubicBezTo>
                  <a:cubicBezTo>
                    <a:pt x="19742" y="21416"/>
                    <a:pt x="20369" y="19519"/>
                    <a:pt x="21648" y="18019"/>
                  </a:cubicBezTo>
                  <a:cubicBezTo>
                    <a:pt x="23275" y="16109"/>
                    <a:pt x="24244" y="13693"/>
                    <a:pt x="24230" y="11069"/>
                  </a:cubicBezTo>
                  <a:cubicBezTo>
                    <a:pt x="24199" y="4944"/>
                    <a:pt x="18846" y="0"/>
                    <a:pt x="12260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3374001" y="4672059"/>
              <a:ext cx="157885" cy="480832"/>
            </a:xfrm>
            <a:custGeom>
              <a:avLst/>
              <a:gdLst/>
              <a:ahLst/>
              <a:cxnLst/>
              <a:rect l="l" t="t" r="r" b="b"/>
              <a:pathLst>
                <a:path w="9725" h="29617" extrusionOk="0">
                  <a:moveTo>
                    <a:pt x="4728" y="1"/>
                  </a:moveTo>
                  <a:cubicBezTo>
                    <a:pt x="4727" y="1"/>
                    <a:pt x="4726" y="1"/>
                    <a:pt x="4724" y="1"/>
                  </a:cubicBezTo>
                  <a:cubicBezTo>
                    <a:pt x="4374" y="2"/>
                    <a:pt x="4090" y="284"/>
                    <a:pt x="4087" y="635"/>
                  </a:cubicBezTo>
                  <a:lnTo>
                    <a:pt x="4115" y="6466"/>
                  </a:lnTo>
                  <a:lnTo>
                    <a:pt x="1246" y="2562"/>
                  </a:lnTo>
                  <a:cubicBezTo>
                    <a:pt x="1120" y="2391"/>
                    <a:pt x="926" y="2300"/>
                    <a:pt x="728" y="2300"/>
                  </a:cubicBezTo>
                  <a:cubicBezTo>
                    <a:pt x="597" y="2300"/>
                    <a:pt x="464" y="2340"/>
                    <a:pt x="349" y="2424"/>
                  </a:cubicBezTo>
                  <a:cubicBezTo>
                    <a:pt x="64" y="2634"/>
                    <a:pt x="1" y="3035"/>
                    <a:pt x="212" y="3321"/>
                  </a:cubicBezTo>
                  <a:lnTo>
                    <a:pt x="3902" y="8344"/>
                  </a:lnTo>
                  <a:cubicBezTo>
                    <a:pt x="3960" y="8423"/>
                    <a:pt x="4036" y="8488"/>
                    <a:pt x="4124" y="8532"/>
                  </a:cubicBezTo>
                  <a:lnTo>
                    <a:pt x="4219" y="28967"/>
                  </a:lnTo>
                  <a:cubicBezTo>
                    <a:pt x="4214" y="29323"/>
                    <a:pt x="4503" y="29617"/>
                    <a:pt x="4860" y="29617"/>
                  </a:cubicBezTo>
                  <a:cubicBezTo>
                    <a:pt x="4861" y="29617"/>
                    <a:pt x="4863" y="29617"/>
                    <a:pt x="4864" y="29617"/>
                  </a:cubicBezTo>
                  <a:cubicBezTo>
                    <a:pt x="5223" y="29615"/>
                    <a:pt x="5510" y="29319"/>
                    <a:pt x="5501" y="28960"/>
                  </a:cubicBezTo>
                  <a:lnTo>
                    <a:pt x="5429" y="13466"/>
                  </a:lnTo>
                  <a:lnTo>
                    <a:pt x="9498" y="8583"/>
                  </a:lnTo>
                  <a:cubicBezTo>
                    <a:pt x="9725" y="8310"/>
                    <a:pt x="9688" y="7907"/>
                    <a:pt x="9415" y="7680"/>
                  </a:cubicBezTo>
                  <a:cubicBezTo>
                    <a:pt x="9295" y="7580"/>
                    <a:pt x="9149" y="7531"/>
                    <a:pt x="9004" y="7531"/>
                  </a:cubicBezTo>
                  <a:cubicBezTo>
                    <a:pt x="8821" y="7531"/>
                    <a:pt x="8638" y="7610"/>
                    <a:pt x="8511" y="7763"/>
                  </a:cubicBezTo>
                  <a:lnTo>
                    <a:pt x="5420" y="11472"/>
                  </a:lnTo>
                  <a:lnTo>
                    <a:pt x="5369" y="628"/>
                  </a:lnTo>
                  <a:cubicBezTo>
                    <a:pt x="5360" y="278"/>
                    <a:pt x="5077" y="1"/>
                    <a:pt x="4728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4918015" y="4500341"/>
              <a:ext cx="376084" cy="486969"/>
            </a:xfrm>
            <a:custGeom>
              <a:avLst/>
              <a:gdLst/>
              <a:ahLst/>
              <a:cxnLst/>
              <a:rect l="l" t="t" r="r" b="b"/>
              <a:pathLst>
                <a:path w="23165" h="29995" extrusionOk="0">
                  <a:moveTo>
                    <a:pt x="11452" y="1"/>
                  </a:moveTo>
                  <a:cubicBezTo>
                    <a:pt x="5159" y="1"/>
                    <a:pt x="44" y="4724"/>
                    <a:pt x="15" y="10576"/>
                  </a:cubicBezTo>
                  <a:cubicBezTo>
                    <a:pt x="1" y="13084"/>
                    <a:pt x="925" y="15393"/>
                    <a:pt x="2480" y="17216"/>
                  </a:cubicBezTo>
                  <a:cubicBezTo>
                    <a:pt x="3703" y="18650"/>
                    <a:pt x="4302" y="20462"/>
                    <a:pt x="4059" y="22276"/>
                  </a:cubicBezTo>
                  <a:cubicBezTo>
                    <a:pt x="4013" y="22614"/>
                    <a:pt x="3993" y="22954"/>
                    <a:pt x="4002" y="23296"/>
                  </a:cubicBezTo>
                  <a:cubicBezTo>
                    <a:pt x="4097" y="27003"/>
                    <a:pt x="7411" y="29995"/>
                    <a:pt x="11392" y="29995"/>
                  </a:cubicBezTo>
                  <a:cubicBezTo>
                    <a:pt x="11424" y="29995"/>
                    <a:pt x="11457" y="29994"/>
                    <a:pt x="11489" y="29994"/>
                  </a:cubicBezTo>
                  <a:cubicBezTo>
                    <a:pt x="15509" y="29945"/>
                    <a:pt x="18760" y="26912"/>
                    <a:pt x="18779" y="23164"/>
                  </a:cubicBezTo>
                  <a:cubicBezTo>
                    <a:pt x="18779" y="23016"/>
                    <a:pt x="18776" y="22870"/>
                    <a:pt x="18767" y="22723"/>
                  </a:cubicBezTo>
                  <a:cubicBezTo>
                    <a:pt x="18637" y="20672"/>
                    <a:pt x="19267" y="18650"/>
                    <a:pt x="20599" y="17008"/>
                  </a:cubicBezTo>
                  <a:cubicBezTo>
                    <a:pt x="22283" y="14932"/>
                    <a:pt x="23165" y="12262"/>
                    <a:pt x="22820" y="9392"/>
                  </a:cubicBezTo>
                  <a:cubicBezTo>
                    <a:pt x="22230" y="4524"/>
                    <a:pt x="18064" y="641"/>
                    <a:pt x="12824" y="75"/>
                  </a:cubicBezTo>
                  <a:cubicBezTo>
                    <a:pt x="12362" y="25"/>
                    <a:pt x="11904" y="1"/>
                    <a:pt x="1145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5027097" y="4687482"/>
              <a:ext cx="150888" cy="459743"/>
            </a:xfrm>
            <a:custGeom>
              <a:avLst/>
              <a:gdLst/>
              <a:ahLst/>
              <a:cxnLst/>
              <a:rect l="l" t="t" r="r" b="b"/>
              <a:pathLst>
                <a:path w="9294" h="28318" extrusionOk="0">
                  <a:moveTo>
                    <a:pt x="4778" y="0"/>
                  </a:moveTo>
                  <a:cubicBezTo>
                    <a:pt x="4436" y="0"/>
                    <a:pt x="4159" y="279"/>
                    <a:pt x="4165" y="622"/>
                  </a:cubicBezTo>
                  <a:lnTo>
                    <a:pt x="4115" y="10982"/>
                  </a:lnTo>
                  <a:lnTo>
                    <a:pt x="1163" y="7438"/>
                  </a:lnTo>
                  <a:cubicBezTo>
                    <a:pt x="1042" y="7288"/>
                    <a:pt x="866" y="7211"/>
                    <a:pt x="688" y="7211"/>
                  </a:cubicBezTo>
                  <a:cubicBezTo>
                    <a:pt x="549" y="7211"/>
                    <a:pt x="410" y="7258"/>
                    <a:pt x="295" y="7353"/>
                  </a:cubicBezTo>
                  <a:cubicBezTo>
                    <a:pt x="33" y="7572"/>
                    <a:pt x="1" y="7963"/>
                    <a:pt x="221" y="8222"/>
                  </a:cubicBezTo>
                  <a:lnTo>
                    <a:pt x="4106" y="12886"/>
                  </a:lnTo>
                  <a:lnTo>
                    <a:pt x="4038" y="27691"/>
                  </a:lnTo>
                  <a:cubicBezTo>
                    <a:pt x="4029" y="28034"/>
                    <a:pt x="4304" y="28316"/>
                    <a:pt x="4647" y="28318"/>
                  </a:cubicBezTo>
                  <a:cubicBezTo>
                    <a:pt x="4648" y="28318"/>
                    <a:pt x="4649" y="28318"/>
                    <a:pt x="4650" y="28318"/>
                  </a:cubicBezTo>
                  <a:cubicBezTo>
                    <a:pt x="4992" y="28318"/>
                    <a:pt x="5267" y="28038"/>
                    <a:pt x="5264" y="27698"/>
                  </a:cubicBezTo>
                  <a:lnTo>
                    <a:pt x="5355" y="8174"/>
                  </a:lnTo>
                  <a:cubicBezTo>
                    <a:pt x="5438" y="8132"/>
                    <a:pt x="5510" y="8070"/>
                    <a:pt x="5566" y="7994"/>
                  </a:cubicBezTo>
                  <a:lnTo>
                    <a:pt x="9093" y="3195"/>
                  </a:lnTo>
                  <a:cubicBezTo>
                    <a:pt x="9293" y="2922"/>
                    <a:pt x="9235" y="2538"/>
                    <a:pt x="8962" y="2337"/>
                  </a:cubicBezTo>
                  <a:cubicBezTo>
                    <a:pt x="8853" y="2257"/>
                    <a:pt x="8726" y="2218"/>
                    <a:pt x="8601" y="2218"/>
                  </a:cubicBezTo>
                  <a:cubicBezTo>
                    <a:pt x="8412" y="2218"/>
                    <a:pt x="8226" y="2305"/>
                    <a:pt x="8106" y="2469"/>
                  </a:cubicBezTo>
                  <a:lnTo>
                    <a:pt x="5364" y="6202"/>
                  </a:lnTo>
                  <a:lnTo>
                    <a:pt x="5364" y="6202"/>
                  </a:lnTo>
                  <a:lnTo>
                    <a:pt x="5390" y="627"/>
                  </a:lnTo>
                  <a:cubicBezTo>
                    <a:pt x="5397" y="284"/>
                    <a:pt x="5123" y="2"/>
                    <a:pt x="4781" y="0"/>
                  </a:cubicBezTo>
                  <a:cubicBezTo>
                    <a:pt x="4780" y="0"/>
                    <a:pt x="4779" y="0"/>
                    <a:pt x="477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4684653" y="4697905"/>
              <a:ext cx="261237" cy="338208"/>
            </a:xfrm>
            <a:custGeom>
              <a:avLst/>
              <a:gdLst/>
              <a:ahLst/>
              <a:cxnLst/>
              <a:rect l="l" t="t" r="r" b="b"/>
              <a:pathLst>
                <a:path w="16091" h="20832" extrusionOk="0">
                  <a:moveTo>
                    <a:pt x="8136" y="0"/>
                  </a:moveTo>
                  <a:cubicBezTo>
                    <a:pt x="7823" y="0"/>
                    <a:pt x="7506" y="17"/>
                    <a:pt x="7185" y="52"/>
                  </a:cubicBezTo>
                  <a:cubicBezTo>
                    <a:pt x="3546" y="447"/>
                    <a:pt x="652" y="3143"/>
                    <a:pt x="244" y="6525"/>
                  </a:cubicBezTo>
                  <a:cubicBezTo>
                    <a:pt x="1" y="8517"/>
                    <a:pt x="615" y="10371"/>
                    <a:pt x="1785" y="11814"/>
                  </a:cubicBezTo>
                  <a:cubicBezTo>
                    <a:pt x="2696" y="12929"/>
                    <a:pt x="3150" y="14347"/>
                    <a:pt x="3057" y="15782"/>
                  </a:cubicBezTo>
                  <a:cubicBezTo>
                    <a:pt x="3051" y="15882"/>
                    <a:pt x="3048" y="15984"/>
                    <a:pt x="3048" y="16087"/>
                  </a:cubicBezTo>
                  <a:cubicBezTo>
                    <a:pt x="3062" y="18692"/>
                    <a:pt x="5320" y="20796"/>
                    <a:pt x="8110" y="20832"/>
                  </a:cubicBezTo>
                  <a:cubicBezTo>
                    <a:pt x="8132" y="20832"/>
                    <a:pt x="8154" y="20832"/>
                    <a:pt x="8176" y="20832"/>
                  </a:cubicBezTo>
                  <a:cubicBezTo>
                    <a:pt x="10943" y="20832"/>
                    <a:pt x="13244" y="18754"/>
                    <a:pt x="13311" y="16178"/>
                  </a:cubicBezTo>
                  <a:cubicBezTo>
                    <a:pt x="13316" y="15942"/>
                    <a:pt x="13304" y="15706"/>
                    <a:pt x="13272" y="15472"/>
                  </a:cubicBezTo>
                  <a:cubicBezTo>
                    <a:pt x="13103" y="14211"/>
                    <a:pt x="13519" y="12953"/>
                    <a:pt x="14368" y="11956"/>
                  </a:cubicBezTo>
                  <a:cubicBezTo>
                    <a:pt x="15449" y="10690"/>
                    <a:pt x="16090" y="9087"/>
                    <a:pt x="16081" y="7345"/>
                  </a:cubicBezTo>
                  <a:cubicBezTo>
                    <a:pt x="16062" y="3281"/>
                    <a:pt x="12507" y="0"/>
                    <a:pt x="8136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4765324" y="4827980"/>
              <a:ext cx="104732" cy="319050"/>
            </a:xfrm>
            <a:custGeom>
              <a:avLst/>
              <a:gdLst/>
              <a:ahLst/>
              <a:cxnLst/>
              <a:rect l="l" t="t" r="r" b="b"/>
              <a:pathLst>
                <a:path w="6451" h="19652" extrusionOk="0">
                  <a:moveTo>
                    <a:pt x="3134" y="1"/>
                  </a:moveTo>
                  <a:cubicBezTo>
                    <a:pt x="2899" y="3"/>
                    <a:pt x="2709" y="195"/>
                    <a:pt x="2711" y="429"/>
                  </a:cubicBezTo>
                  <a:lnTo>
                    <a:pt x="2729" y="4300"/>
                  </a:lnTo>
                  <a:lnTo>
                    <a:pt x="825" y="1708"/>
                  </a:lnTo>
                  <a:cubicBezTo>
                    <a:pt x="741" y="1595"/>
                    <a:pt x="613" y="1535"/>
                    <a:pt x="482" y="1535"/>
                  </a:cubicBezTo>
                  <a:cubicBezTo>
                    <a:pt x="395" y="1535"/>
                    <a:pt x="307" y="1562"/>
                    <a:pt x="231" y="1618"/>
                  </a:cubicBezTo>
                  <a:cubicBezTo>
                    <a:pt x="41" y="1755"/>
                    <a:pt x="0" y="2023"/>
                    <a:pt x="139" y="2211"/>
                  </a:cubicBezTo>
                  <a:lnTo>
                    <a:pt x="2588" y="5545"/>
                  </a:lnTo>
                  <a:cubicBezTo>
                    <a:pt x="2626" y="5597"/>
                    <a:pt x="2677" y="5641"/>
                    <a:pt x="2736" y="5671"/>
                  </a:cubicBezTo>
                  <a:lnTo>
                    <a:pt x="2799" y="19229"/>
                  </a:lnTo>
                  <a:cubicBezTo>
                    <a:pt x="2801" y="19462"/>
                    <a:pt x="2989" y="19652"/>
                    <a:pt x="3224" y="19652"/>
                  </a:cubicBezTo>
                  <a:cubicBezTo>
                    <a:pt x="3225" y="19652"/>
                    <a:pt x="3226" y="19652"/>
                    <a:pt x="3227" y="19652"/>
                  </a:cubicBezTo>
                  <a:cubicBezTo>
                    <a:pt x="3461" y="19652"/>
                    <a:pt x="3651" y="19460"/>
                    <a:pt x="3650" y="19225"/>
                  </a:cubicBezTo>
                  <a:lnTo>
                    <a:pt x="3602" y="8943"/>
                  </a:lnTo>
                  <a:lnTo>
                    <a:pt x="6300" y="5704"/>
                  </a:lnTo>
                  <a:cubicBezTo>
                    <a:pt x="6450" y="5523"/>
                    <a:pt x="6425" y="5255"/>
                    <a:pt x="6246" y="5105"/>
                  </a:cubicBezTo>
                  <a:cubicBezTo>
                    <a:pt x="6166" y="5038"/>
                    <a:pt x="6069" y="5006"/>
                    <a:pt x="5973" y="5006"/>
                  </a:cubicBezTo>
                  <a:cubicBezTo>
                    <a:pt x="5851" y="5006"/>
                    <a:pt x="5730" y="5058"/>
                    <a:pt x="5645" y="5160"/>
                  </a:cubicBezTo>
                  <a:lnTo>
                    <a:pt x="3595" y="7620"/>
                  </a:lnTo>
                  <a:lnTo>
                    <a:pt x="3562" y="425"/>
                  </a:lnTo>
                  <a:cubicBezTo>
                    <a:pt x="3560" y="189"/>
                    <a:pt x="3370" y="1"/>
                    <a:pt x="313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468960" y="4579730"/>
              <a:ext cx="333240" cy="431429"/>
            </a:xfrm>
            <a:custGeom>
              <a:avLst/>
              <a:gdLst/>
              <a:ahLst/>
              <a:cxnLst/>
              <a:rect l="l" t="t" r="r" b="b"/>
              <a:pathLst>
                <a:path w="20526" h="26574" extrusionOk="0">
                  <a:moveTo>
                    <a:pt x="10378" y="0"/>
                  </a:moveTo>
                  <a:cubicBezTo>
                    <a:pt x="9979" y="0"/>
                    <a:pt x="9574" y="22"/>
                    <a:pt x="9165" y="66"/>
                  </a:cubicBezTo>
                  <a:cubicBezTo>
                    <a:pt x="4522" y="568"/>
                    <a:pt x="831" y="4007"/>
                    <a:pt x="309" y="8321"/>
                  </a:cubicBezTo>
                  <a:cubicBezTo>
                    <a:pt x="1" y="10864"/>
                    <a:pt x="783" y="13228"/>
                    <a:pt x="2275" y="15068"/>
                  </a:cubicBezTo>
                  <a:cubicBezTo>
                    <a:pt x="3455" y="16523"/>
                    <a:pt x="4013" y="18316"/>
                    <a:pt x="3899" y="20132"/>
                  </a:cubicBezTo>
                  <a:cubicBezTo>
                    <a:pt x="3892" y="20262"/>
                    <a:pt x="3886" y="20391"/>
                    <a:pt x="3886" y="20523"/>
                  </a:cubicBezTo>
                  <a:cubicBezTo>
                    <a:pt x="3904" y="23843"/>
                    <a:pt x="6784" y="26529"/>
                    <a:pt x="10345" y="26573"/>
                  </a:cubicBezTo>
                  <a:cubicBezTo>
                    <a:pt x="10374" y="26573"/>
                    <a:pt x="10403" y="26573"/>
                    <a:pt x="10432" y="26573"/>
                  </a:cubicBezTo>
                  <a:cubicBezTo>
                    <a:pt x="13960" y="26573"/>
                    <a:pt x="16896" y="23923"/>
                    <a:pt x="16980" y="20639"/>
                  </a:cubicBezTo>
                  <a:cubicBezTo>
                    <a:pt x="16987" y="20336"/>
                    <a:pt x="16971" y="20035"/>
                    <a:pt x="16930" y="19736"/>
                  </a:cubicBezTo>
                  <a:cubicBezTo>
                    <a:pt x="16715" y="18129"/>
                    <a:pt x="17244" y="16523"/>
                    <a:pt x="18327" y="15251"/>
                  </a:cubicBezTo>
                  <a:cubicBezTo>
                    <a:pt x="19706" y="13636"/>
                    <a:pt x="20525" y="11590"/>
                    <a:pt x="20513" y="9369"/>
                  </a:cubicBezTo>
                  <a:cubicBezTo>
                    <a:pt x="20487" y="4185"/>
                    <a:pt x="15953" y="0"/>
                    <a:pt x="10378" y="0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3571857" y="4745701"/>
              <a:ext cx="133598" cy="406995"/>
            </a:xfrm>
            <a:custGeom>
              <a:avLst/>
              <a:gdLst/>
              <a:ahLst/>
              <a:cxnLst/>
              <a:rect l="l" t="t" r="r" b="b"/>
              <a:pathLst>
                <a:path w="8229" h="25069" extrusionOk="0">
                  <a:moveTo>
                    <a:pt x="4001" y="0"/>
                  </a:moveTo>
                  <a:cubicBezTo>
                    <a:pt x="4000" y="0"/>
                    <a:pt x="3999" y="0"/>
                    <a:pt x="3998" y="0"/>
                  </a:cubicBezTo>
                  <a:cubicBezTo>
                    <a:pt x="3699" y="2"/>
                    <a:pt x="3456" y="245"/>
                    <a:pt x="3457" y="546"/>
                  </a:cubicBezTo>
                  <a:lnTo>
                    <a:pt x="3482" y="5483"/>
                  </a:lnTo>
                  <a:lnTo>
                    <a:pt x="1053" y="2177"/>
                  </a:lnTo>
                  <a:cubicBezTo>
                    <a:pt x="947" y="2031"/>
                    <a:pt x="782" y="1955"/>
                    <a:pt x="616" y="1955"/>
                  </a:cubicBezTo>
                  <a:cubicBezTo>
                    <a:pt x="504" y="1955"/>
                    <a:pt x="391" y="1989"/>
                    <a:pt x="294" y="2061"/>
                  </a:cubicBezTo>
                  <a:cubicBezTo>
                    <a:pt x="53" y="2237"/>
                    <a:pt x="0" y="2577"/>
                    <a:pt x="178" y="2820"/>
                  </a:cubicBezTo>
                  <a:lnTo>
                    <a:pt x="3302" y="7072"/>
                  </a:lnTo>
                  <a:cubicBezTo>
                    <a:pt x="3352" y="7138"/>
                    <a:pt x="3415" y="7193"/>
                    <a:pt x="3489" y="7230"/>
                  </a:cubicBezTo>
                  <a:lnTo>
                    <a:pt x="3570" y="24528"/>
                  </a:lnTo>
                  <a:cubicBezTo>
                    <a:pt x="3572" y="24827"/>
                    <a:pt x="3817" y="25068"/>
                    <a:pt x="4116" y="25068"/>
                  </a:cubicBezTo>
                  <a:cubicBezTo>
                    <a:pt x="4416" y="25066"/>
                    <a:pt x="4659" y="24822"/>
                    <a:pt x="4657" y="24522"/>
                  </a:cubicBezTo>
                  <a:lnTo>
                    <a:pt x="4595" y="11406"/>
                  </a:lnTo>
                  <a:lnTo>
                    <a:pt x="8037" y="7272"/>
                  </a:lnTo>
                  <a:cubicBezTo>
                    <a:pt x="8229" y="7042"/>
                    <a:pt x="8199" y="6700"/>
                    <a:pt x="7968" y="6508"/>
                  </a:cubicBezTo>
                  <a:cubicBezTo>
                    <a:pt x="7867" y="6423"/>
                    <a:pt x="7743" y="6382"/>
                    <a:pt x="7621" y="6382"/>
                  </a:cubicBezTo>
                  <a:cubicBezTo>
                    <a:pt x="7465" y="6382"/>
                    <a:pt x="7309" y="6449"/>
                    <a:pt x="7202" y="6578"/>
                  </a:cubicBezTo>
                  <a:lnTo>
                    <a:pt x="4588" y="9719"/>
                  </a:lnTo>
                  <a:lnTo>
                    <a:pt x="4544" y="541"/>
                  </a:lnTo>
                  <a:cubicBezTo>
                    <a:pt x="4542" y="241"/>
                    <a:pt x="4299" y="0"/>
                    <a:pt x="400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5753298" y="4441268"/>
              <a:ext cx="394397" cy="510639"/>
            </a:xfrm>
            <a:custGeom>
              <a:avLst/>
              <a:gdLst/>
              <a:ahLst/>
              <a:cxnLst/>
              <a:rect l="l" t="t" r="r" b="b"/>
              <a:pathLst>
                <a:path w="24293" h="31453" extrusionOk="0">
                  <a:moveTo>
                    <a:pt x="12008" y="1"/>
                  </a:moveTo>
                  <a:cubicBezTo>
                    <a:pt x="5409" y="1"/>
                    <a:pt x="46" y="4954"/>
                    <a:pt x="15" y="11088"/>
                  </a:cubicBezTo>
                  <a:cubicBezTo>
                    <a:pt x="1" y="13718"/>
                    <a:pt x="971" y="16140"/>
                    <a:pt x="2602" y="18053"/>
                  </a:cubicBezTo>
                  <a:cubicBezTo>
                    <a:pt x="3884" y="19557"/>
                    <a:pt x="4511" y="21459"/>
                    <a:pt x="4256" y="23361"/>
                  </a:cubicBezTo>
                  <a:cubicBezTo>
                    <a:pt x="4208" y="23715"/>
                    <a:pt x="4189" y="24071"/>
                    <a:pt x="4198" y="24428"/>
                  </a:cubicBezTo>
                  <a:cubicBezTo>
                    <a:pt x="4296" y="28318"/>
                    <a:pt x="7772" y="31453"/>
                    <a:pt x="11949" y="31453"/>
                  </a:cubicBezTo>
                  <a:cubicBezTo>
                    <a:pt x="11982" y="31453"/>
                    <a:pt x="12016" y="31453"/>
                    <a:pt x="12050" y="31452"/>
                  </a:cubicBezTo>
                  <a:cubicBezTo>
                    <a:pt x="16264" y="31400"/>
                    <a:pt x="19673" y="28220"/>
                    <a:pt x="19694" y="24289"/>
                  </a:cubicBezTo>
                  <a:cubicBezTo>
                    <a:pt x="19694" y="24134"/>
                    <a:pt x="19690" y="23981"/>
                    <a:pt x="19680" y="23828"/>
                  </a:cubicBezTo>
                  <a:cubicBezTo>
                    <a:pt x="19544" y="21677"/>
                    <a:pt x="20204" y="19557"/>
                    <a:pt x="21601" y="17836"/>
                  </a:cubicBezTo>
                  <a:cubicBezTo>
                    <a:pt x="23366" y="15657"/>
                    <a:pt x="24292" y="12857"/>
                    <a:pt x="23930" y="9849"/>
                  </a:cubicBezTo>
                  <a:cubicBezTo>
                    <a:pt x="23313" y="4743"/>
                    <a:pt x="18942" y="672"/>
                    <a:pt x="13448" y="79"/>
                  </a:cubicBezTo>
                  <a:cubicBezTo>
                    <a:pt x="12963" y="26"/>
                    <a:pt x="12482" y="1"/>
                    <a:pt x="12008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5867113" y="4667545"/>
              <a:ext cx="158129" cy="481741"/>
            </a:xfrm>
            <a:custGeom>
              <a:avLst/>
              <a:gdLst/>
              <a:ahLst/>
              <a:cxnLst/>
              <a:rect l="l" t="t" r="r" b="b"/>
              <a:pathLst>
                <a:path w="9740" h="29673" extrusionOk="0">
                  <a:moveTo>
                    <a:pt x="5005" y="0"/>
                  </a:moveTo>
                  <a:cubicBezTo>
                    <a:pt x="4651" y="0"/>
                    <a:pt x="4364" y="287"/>
                    <a:pt x="4362" y="640"/>
                  </a:cubicBezTo>
                  <a:lnTo>
                    <a:pt x="4311" y="11503"/>
                  </a:lnTo>
                  <a:lnTo>
                    <a:pt x="1216" y="7787"/>
                  </a:lnTo>
                  <a:cubicBezTo>
                    <a:pt x="1089" y="7635"/>
                    <a:pt x="906" y="7557"/>
                    <a:pt x="722" y="7557"/>
                  </a:cubicBezTo>
                  <a:cubicBezTo>
                    <a:pt x="577" y="7557"/>
                    <a:pt x="431" y="7606"/>
                    <a:pt x="311" y="7706"/>
                  </a:cubicBezTo>
                  <a:cubicBezTo>
                    <a:pt x="38" y="7933"/>
                    <a:pt x="1" y="8338"/>
                    <a:pt x="228" y="8611"/>
                  </a:cubicBezTo>
                  <a:lnTo>
                    <a:pt x="4300" y="13502"/>
                  </a:lnTo>
                  <a:lnTo>
                    <a:pt x="4228" y="29026"/>
                  </a:lnTo>
                  <a:cubicBezTo>
                    <a:pt x="4226" y="29382"/>
                    <a:pt x="4513" y="29671"/>
                    <a:pt x="4867" y="29673"/>
                  </a:cubicBezTo>
                  <a:cubicBezTo>
                    <a:pt x="4868" y="29673"/>
                    <a:pt x="4870" y="29673"/>
                    <a:pt x="4871" y="29673"/>
                  </a:cubicBezTo>
                  <a:cubicBezTo>
                    <a:pt x="5225" y="29673"/>
                    <a:pt x="5512" y="29386"/>
                    <a:pt x="5514" y="29033"/>
                  </a:cubicBezTo>
                  <a:lnTo>
                    <a:pt x="5609" y="8560"/>
                  </a:lnTo>
                  <a:cubicBezTo>
                    <a:pt x="5697" y="8516"/>
                    <a:pt x="5773" y="8451"/>
                    <a:pt x="5831" y="8372"/>
                  </a:cubicBezTo>
                  <a:lnTo>
                    <a:pt x="9529" y="3338"/>
                  </a:lnTo>
                  <a:cubicBezTo>
                    <a:pt x="9739" y="3053"/>
                    <a:pt x="9677" y="2651"/>
                    <a:pt x="9392" y="2440"/>
                  </a:cubicBezTo>
                  <a:cubicBezTo>
                    <a:pt x="9278" y="2356"/>
                    <a:pt x="9145" y="2315"/>
                    <a:pt x="9013" y="2315"/>
                  </a:cubicBezTo>
                  <a:cubicBezTo>
                    <a:pt x="8815" y="2315"/>
                    <a:pt x="8620" y="2406"/>
                    <a:pt x="8494" y="2577"/>
                  </a:cubicBezTo>
                  <a:lnTo>
                    <a:pt x="5619" y="6491"/>
                  </a:lnTo>
                  <a:lnTo>
                    <a:pt x="5648" y="647"/>
                  </a:lnTo>
                  <a:cubicBezTo>
                    <a:pt x="5649" y="291"/>
                    <a:pt x="5362" y="2"/>
                    <a:pt x="5008" y="0"/>
                  </a:cubicBezTo>
                  <a:cubicBezTo>
                    <a:pt x="5007" y="0"/>
                    <a:pt x="5006" y="0"/>
                    <a:pt x="50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6030372" y="4204458"/>
              <a:ext cx="476530" cy="617157"/>
            </a:xfrm>
            <a:custGeom>
              <a:avLst/>
              <a:gdLst/>
              <a:ahLst/>
              <a:cxnLst/>
              <a:rect l="l" t="t" r="r" b="b"/>
              <a:pathLst>
                <a:path w="29352" h="38014" extrusionOk="0">
                  <a:moveTo>
                    <a:pt x="14499" y="0"/>
                  </a:moveTo>
                  <a:cubicBezTo>
                    <a:pt x="6491" y="0"/>
                    <a:pt x="0" y="6029"/>
                    <a:pt x="0" y="13466"/>
                  </a:cubicBezTo>
                  <a:cubicBezTo>
                    <a:pt x="0" y="16645"/>
                    <a:pt x="1185" y="19565"/>
                    <a:pt x="3169" y="21867"/>
                  </a:cubicBezTo>
                  <a:cubicBezTo>
                    <a:pt x="4727" y="23677"/>
                    <a:pt x="5499" y="25972"/>
                    <a:pt x="5199" y="28273"/>
                  </a:cubicBezTo>
                  <a:cubicBezTo>
                    <a:pt x="5145" y="28701"/>
                    <a:pt x="5124" y="29132"/>
                    <a:pt x="5138" y="29564"/>
                  </a:cubicBezTo>
                  <a:cubicBezTo>
                    <a:pt x="5279" y="34250"/>
                    <a:pt x="9474" y="38014"/>
                    <a:pt x="14501" y="38014"/>
                  </a:cubicBezTo>
                  <a:cubicBezTo>
                    <a:pt x="14557" y="38014"/>
                    <a:pt x="14612" y="38013"/>
                    <a:pt x="14668" y="38012"/>
                  </a:cubicBezTo>
                  <a:cubicBezTo>
                    <a:pt x="19762" y="37926"/>
                    <a:pt x="23864" y="34065"/>
                    <a:pt x="23864" y="29315"/>
                  </a:cubicBezTo>
                  <a:cubicBezTo>
                    <a:pt x="23864" y="29129"/>
                    <a:pt x="23857" y="28942"/>
                    <a:pt x="23844" y="28759"/>
                  </a:cubicBezTo>
                  <a:cubicBezTo>
                    <a:pt x="23666" y="26161"/>
                    <a:pt x="24452" y="23593"/>
                    <a:pt x="26129" y="21506"/>
                  </a:cubicBezTo>
                  <a:cubicBezTo>
                    <a:pt x="28249" y="18864"/>
                    <a:pt x="29352" y="15475"/>
                    <a:pt x="28894" y="11842"/>
                  </a:cubicBezTo>
                  <a:cubicBezTo>
                    <a:pt x="28117" y="5674"/>
                    <a:pt x="22810" y="776"/>
                    <a:pt x="16167" y="87"/>
                  </a:cubicBezTo>
                  <a:cubicBezTo>
                    <a:pt x="15605" y="29"/>
                    <a:pt x="15048" y="0"/>
                    <a:pt x="14499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6174019" y="4440564"/>
              <a:ext cx="186134" cy="708723"/>
            </a:xfrm>
            <a:custGeom>
              <a:avLst/>
              <a:gdLst/>
              <a:ahLst/>
              <a:cxnLst/>
              <a:rect l="l" t="t" r="r" b="b"/>
              <a:pathLst>
                <a:path w="11465" h="43654" extrusionOk="0">
                  <a:moveTo>
                    <a:pt x="5720" y="0"/>
                  </a:moveTo>
                  <a:cubicBezTo>
                    <a:pt x="5426" y="0"/>
                    <a:pt x="5188" y="236"/>
                    <a:pt x="5188" y="531"/>
                  </a:cubicBezTo>
                  <a:lnTo>
                    <a:pt x="5188" y="8326"/>
                  </a:lnTo>
                  <a:lnTo>
                    <a:pt x="1309" y="2993"/>
                  </a:lnTo>
                  <a:cubicBezTo>
                    <a:pt x="1205" y="2850"/>
                    <a:pt x="1043" y="2774"/>
                    <a:pt x="879" y="2774"/>
                  </a:cubicBezTo>
                  <a:cubicBezTo>
                    <a:pt x="771" y="2774"/>
                    <a:pt x="662" y="2807"/>
                    <a:pt x="568" y="2875"/>
                  </a:cubicBezTo>
                  <a:cubicBezTo>
                    <a:pt x="330" y="3047"/>
                    <a:pt x="277" y="3380"/>
                    <a:pt x="450" y="3616"/>
                  </a:cubicBezTo>
                  <a:lnTo>
                    <a:pt x="4890" y="9721"/>
                  </a:lnTo>
                  <a:cubicBezTo>
                    <a:pt x="4962" y="9820"/>
                    <a:pt x="5068" y="9890"/>
                    <a:pt x="5188" y="9920"/>
                  </a:cubicBezTo>
                  <a:lnTo>
                    <a:pt x="5188" y="14337"/>
                  </a:lnTo>
                  <a:lnTo>
                    <a:pt x="992" y="9346"/>
                  </a:lnTo>
                  <a:cubicBezTo>
                    <a:pt x="888" y="9227"/>
                    <a:pt x="741" y="9165"/>
                    <a:pt x="594" y="9165"/>
                  </a:cubicBezTo>
                  <a:cubicBezTo>
                    <a:pt x="474" y="9165"/>
                    <a:pt x="352" y="9206"/>
                    <a:pt x="253" y="9289"/>
                  </a:cubicBezTo>
                  <a:cubicBezTo>
                    <a:pt x="32" y="9474"/>
                    <a:pt x="1" y="9802"/>
                    <a:pt x="180" y="10027"/>
                  </a:cubicBezTo>
                  <a:lnTo>
                    <a:pt x="5189" y="15984"/>
                  </a:lnTo>
                  <a:lnTo>
                    <a:pt x="5189" y="43124"/>
                  </a:lnTo>
                  <a:cubicBezTo>
                    <a:pt x="5189" y="43416"/>
                    <a:pt x="5427" y="43654"/>
                    <a:pt x="5720" y="43654"/>
                  </a:cubicBezTo>
                  <a:lnTo>
                    <a:pt x="5737" y="43654"/>
                  </a:lnTo>
                  <a:cubicBezTo>
                    <a:pt x="6030" y="43654"/>
                    <a:pt x="6267" y="43416"/>
                    <a:pt x="6267" y="43124"/>
                  </a:cubicBezTo>
                  <a:lnTo>
                    <a:pt x="6267" y="15986"/>
                  </a:lnTo>
                  <a:lnTo>
                    <a:pt x="11276" y="10027"/>
                  </a:lnTo>
                  <a:cubicBezTo>
                    <a:pt x="11465" y="9804"/>
                    <a:pt x="11435" y="9469"/>
                    <a:pt x="11211" y="9281"/>
                  </a:cubicBezTo>
                  <a:cubicBezTo>
                    <a:pt x="11112" y="9197"/>
                    <a:pt x="10991" y="9156"/>
                    <a:pt x="10870" y="9156"/>
                  </a:cubicBezTo>
                  <a:cubicBezTo>
                    <a:pt x="10718" y="9156"/>
                    <a:pt x="10568" y="9220"/>
                    <a:pt x="10463" y="9346"/>
                  </a:cubicBezTo>
                  <a:lnTo>
                    <a:pt x="6266" y="14337"/>
                  </a:lnTo>
                  <a:lnTo>
                    <a:pt x="6266" y="9920"/>
                  </a:lnTo>
                  <a:cubicBezTo>
                    <a:pt x="6385" y="9890"/>
                    <a:pt x="6491" y="9820"/>
                    <a:pt x="6563" y="9721"/>
                  </a:cubicBezTo>
                  <a:lnTo>
                    <a:pt x="11005" y="3616"/>
                  </a:lnTo>
                  <a:cubicBezTo>
                    <a:pt x="11176" y="3380"/>
                    <a:pt x="11123" y="3047"/>
                    <a:pt x="10887" y="2875"/>
                  </a:cubicBezTo>
                  <a:cubicBezTo>
                    <a:pt x="10793" y="2807"/>
                    <a:pt x="10683" y="2774"/>
                    <a:pt x="10575" y="2774"/>
                  </a:cubicBezTo>
                  <a:cubicBezTo>
                    <a:pt x="10411" y="2774"/>
                    <a:pt x="10250" y="2850"/>
                    <a:pt x="10146" y="2993"/>
                  </a:cubicBezTo>
                  <a:lnTo>
                    <a:pt x="6266" y="8326"/>
                  </a:lnTo>
                  <a:lnTo>
                    <a:pt x="6266" y="531"/>
                  </a:lnTo>
                  <a:cubicBezTo>
                    <a:pt x="6266" y="236"/>
                    <a:pt x="6030" y="0"/>
                    <a:pt x="573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5257667" y="3584249"/>
              <a:ext cx="59794" cy="59810"/>
            </a:xfrm>
            <a:custGeom>
              <a:avLst/>
              <a:gdLst/>
              <a:ahLst/>
              <a:cxnLst/>
              <a:rect l="l" t="t" r="r" b="b"/>
              <a:pathLst>
                <a:path w="3683" h="3684" extrusionOk="0">
                  <a:moveTo>
                    <a:pt x="1841" y="0"/>
                  </a:moveTo>
                  <a:cubicBezTo>
                    <a:pt x="821" y="0"/>
                    <a:pt x="0" y="821"/>
                    <a:pt x="0" y="1841"/>
                  </a:cubicBezTo>
                  <a:lnTo>
                    <a:pt x="0" y="1843"/>
                  </a:lnTo>
                  <a:cubicBezTo>
                    <a:pt x="0" y="2863"/>
                    <a:pt x="821" y="3683"/>
                    <a:pt x="1841" y="3683"/>
                  </a:cubicBezTo>
                  <a:cubicBezTo>
                    <a:pt x="2860" y="3683"/>
                    <a:pt x="3683" y="2863"/>
                    <a:pt x="3683" y="1843"/>
                  </a:cubicBezTo>
                  <a:lnTo>
                    <a:pt x="3683" y="1841"/>
                  </a:lnTo>
                  <a:cubicBezTo>
                    <a:pt x="3683" y="821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5150224" y="3475052"/>
              <a:ext cx="59810" cy="59826"/>
            </a:xfrm>
            <a:custGeom>
              <a:avLst/>
              <a:gdLst/>
              <a:ahLst/>
              <a:cxnLst/>
              <a:rect l="l" t="t" r="r" b="b"/>
              <a:pathLst>
                <a:path w="3684" h="3685" extrusionOk="0">
                  <a:moveTo>
                    <a:pt x="1841" y="0"/>
                  </a:moveTo>
                  <a:cubicBezTo>
                    <a:pt x="822" y="0"/>
                    <a:pt x="1" y="821"/>
                    <a:pt x="1" y="1842"/>
                  </a:cubicBezTo>
                  <a:cubicBezTo>
                    <a:pt x="1" y="2862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2"/>
                    <a:pt x="3684" y="1842"/>
                  </a:cubicBez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5257667" y="3475052"/>
              <a:ext cx="59794" cy="59826"/>
            </a:xfrm>
            <a:custGeom>
              <a:avLst/>
              <a:gdLst/>
              <a:ahLst/>
              <a:cxnLst/>
              <a:rect l="l" t="t" r="r" b="b"/>
              <a:pathLst>
                <a:path w="3683" h="3685" extrusionOk="0">
                  <a:moveTo>
                    <a:pt x="1841" y="0"/>
                  </a:moveTo>
                  <a:cubicBezTo>
                    <a:pt x="821" y="0"/>
                    <a:pt x="0" y="821"/>
                    <a:pt x="0" y="1842"/>
                  </a:cubicBezTo>
                  <a:cubicBezTo>
                    <a:pt x="0" y="2862"/>
                    <a:pt x="821" y="3685"/>
                    <a:pt x="1841" y="3685"/>
                  </a:cubicBezTo>
                  <a:cubicBezTo>
                    <a:pt x="2860" y="3685"/>
                    <a:pt x="3683" y="2862"/>
                    <a:pt x="3683" y="1842"/>
                  </a:cubicBezTo>
                  <a:cubicBezTo>
                    <a:pt x="3683" y="821"/>
                    <a:pt x="2860" y="0"/>
                    <a:pt x="1841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5042797" y="3475052"/>
              <a:ext cx="59842" cy="59826"/>
            </a:xfrm>
            <a:custGeom>
              <a:avLst/>
              <a:gdLst/>
              <a:ahLst/>
              <a:cxnLst/>
              <a:rect l="l" t="t" r="r" b="b"/>
              <a:pathLst>
                <a:path w="3686" h="3685" extrusionOk="0">
                  <a:moveTo>
                    <a:pt x="1843" y="0"/>
                  </a:moveTo>
                  <a:cubicBezTo>
                    <a:pt x="822" y="0"/>
                    <a:pt x="1" y="821"/>
                    <a:pt x="1" y="1842"/>
                  </a:cubicBezTo>
                  <a:cubicBezTo>
                    <a:pt x="1" y="2862"/>
                    <a:pt x="822" y="3685"/>
                    <a:pt x="1843" y="3685"/>
                  </a:cubicBezTo>
                  <a:lnTo>
                    <a:pt x="1845" y="3685"/>
                  </a:lnTo>
                  <a:cubicBezTo>
                    <a:pt x="2865" y="3685"/>
                    <a:pt x="3685" y="2862"/>
                    <a:pt x="3685" y="1842"/>
                  </a:cubicBezTo>
                  <a:cubicBezTo>
                    <a:pt x="3685" y="821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5042797" y="3584249"/>
              <a:ext cx="59842" cy="59810"/>
            </a:xfrm>
            <a:custGeom>
              <a:avLst/>
              <a:gdLst/>
              <a:ahLst/>
              <a:cxnLst/>
              <a:rect l="l" t="t" r="r" b="b"/>
              <a:pathLst>
                <a:path w="3686" h="3684" extrusionOk="0">
                  <a:moveTo>
                    <a:pt x="1843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3"/>
                  </a:lnTo>
                  <a:cubicBezTo>
                    <a:pt x="1" y="2863"/>
                    <a:pt x="822" y="3683"/>
                    <a:pt x="1843" y="3683"/>
                  </a:cubicBezTo>
                  <a:lnTo>
                    <a:pt x="1845" y="3683"/>
                  </a:lnTo>
                  <a:cubicBezTo>
                    <a:pt x="2865" y="3683"/>
                    <a:pt x="3685" y="2863"/>
                    <a:pt x="3685" y="1843"/>
                  </a:cubicBezTo>
                  <a:lnTo>
                    <a:pt x="3685" y="1841"/>
                  </a:lnTo>
                  <a:cubicBezTo>
                    <a:pt x="3685" y="821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5042797" y="3693429"/>
              <a:ext cx="59842" cy="59794"/>
            </a:xfrm>
            <a:custGeom>
              <a:avLst/>
              <a:gdLst/>
              <a:ahLst/>
              <a:cxnLst/>
              <a:rect l="l" t="t" r="r" b="b"/>
              <a:pathLst>
                <a:path w="3686" h="3683" extrusionOk="0">
                  <a:moveTo>
                    <a:pt x="1843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2" y="3683"/>
                    <a:pt x="1843" y="3683"/>
                  </a:cubicBezTo>
                  <a:lnTo>
                    <a:pt x="1845" y="3683"/>
                  </a:lnTo>
                  <a:cubicBezTo>
                    <a:pt x="2865" y="3683"/>
                    <a:pt x="3685" y="2862"/>
                    <a:pt x="3685" y="1842"/>
                  </a:cubicBezTo>
                  <a:lnTo>
                    <a:pt x="3685" y="1841"/>
                  </a:lnTo>
                  <a:cubicBezTo>
                    <a:pt x="3685" y="821"/>
                    <a:pt x="2865" y="0"/>
                    <a:pt x="184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5150224" y="3693429"/>
              <a:ext cx="59810" cy="59794"/>
            </a:xfrm>
            <a:custGeom>
              <a:avLst/>
              <a:gdLst/>
              <a:ahLst/>
              <a:cxnLst/>
              <a:rect l="l" t="t" r="r" b="b"/>
              <a:pathLst>
                <a:path w="3684" h="3683" extrusionOk="0">
                  <a:moveTo>
                    <a:pt x="1841" y="0"/>
                  </a:moveTo>
                  <a:cubicBezTo>
                    <a:pt x="822" y="0"/>
                    <a:pt x="1" y="821"/>
                    <a:pt x="1" y="1841"/>
                  </a:cubicBezTo>
                  <a:lnTo>
                    <a:pt x="1" y="1842"/>
                  </a:lnTo>
                  <a:cubicBezTo>
                    <a:pt x="1" y="2862"/>
                    <a:pt x="822" y="3683"/>
                    <a:pt x="1841" y="3683"/>
                  </a:cubicBezTo>
                  <a:lnTo>
                    <a:pt x="1843" y="3683"/>
                  </a:lnTo>
                  <a:cubicBezTo>
                    <a:pt x="2863" y="3683"/>
                    <a:pt x="3684" y="2862"/>
                    <a:pt x="3684" y="1842"/>
                  </a:cubicBezTo>
                  <a:lnTo>
                    <a:pt x="3684" y="1841"/>
                  </a:lnTo>
                  <a:cubicBezTo>
                    <a:pt x="3684" y="821"/>
                    <a:pt x="2863" y="0"/>
                    <a:pt x="1843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5150224" y="3802593"/>
              <a:ext cx="59810" cy="59842"/>
            </a:xfrm>
            <a:custGeom>
              <a:avLst/>
              <a:gdLst/>
              <a:ahLst/>
              <a:cxnLst/>
              <a:rect l="l" t="t" r="r" b="b"/>
              <a:pathLst>
                <a:path w="3684" h="3686" extrusionOk="0">
                  <a:moveTo>
                    <a:pt x="1841" y="1"/>
                  </a:moveTo>
                  <a:cubicBezTo>
                    <a:pt x="822" y="1"/>
                    <a:pt x="1" y="823"/>
                    <a:pt x="1" y="1843"/>
                  </a:cubicBezTo>
                  <a:cubicBezTo>
                    <a:pt x="1" y="2864"/>
                    <a:pt x="822" y="3685"/>
                    <a:pt x="1841" y="3685"/>
                  </a:cubicBezTo>
                  <a:lnTo>
                    <a:pt x="1843" y="3685"/>
                  </a:lnTo>
                  <a:cubicBezTo>
                    <a:pt x="2863" y="3685"/>
                    <a:pt x="3684" y="2864"/>
                    <a:pt x="3684" y="1843"/>
                  </a:cubicBezTo>
                  <a:cubicBezTo>
                    <a:pt x="3684" y="823"/>
                    <a:pt x="2863" y="1"/>
                    <a:pt x="184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258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16DE-89F6-A74F-9B96-CF7CC156F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91440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Outliers</a:t>
            </a: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FFFDA-0299-764A-9E44-7B5D183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4032043"/>
            <a:ext cx="7471317" cy="2467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9264C-0EC3-3444-8EB9-2AD678FE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08" y="699522"/>
            <a:ext cx="6157135" cy="22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3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2EAA5-E594-0A4D-93A5-AFC234BA3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Log transformed skewed columns: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/>
              <a:t>GrLivArea</a:t>
            </a:r>
            <a:r>
              <a:rPr lang="en-US" dirty="0"/>
              <a:t>’, ‘1stFlrSF’, ‘</a:t>
            </a:r>
            <a:r>
              <a:rPr lang="en-US" dirty="0" err="1"/>
              <a:t>LotArea</a:t>
            </a:r>
            <a:r>
              <a:rPr lang="en-US" dirty="0"/>
              <a:t>’, ‘</a:t>
            </a:r>
            <a:r>
              <a:rPr lang="en-US" dirty="0" err="1"/>
              <a:t>LotFrontage</a:t>
            </a:r>
            <a:r>
              <a:rPr lang="en-US" dirty="0"/>
              <a:t>’, ‘</a:t>
            </a:r>
            <a:r>
              <a:rPr lang="en-US" dirty="0" err="1"/>
              <a:t>GarageArea</a:t>
            </a:r>
            <a:r>
              <a:rPr lang="en-US" dirty="0"/>
              <a:t>’, ‘</a:t>
            </a:r>
            <a:r>
              <a:rPr lang="en-US" dirty="0" err="1"/>
              <a:t>BsmtUnfSF</a:t>
            </a:r>
            <a:r>
              <a:rPr lang="en-US" dirty="0"/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37334-96D3-FA47-8CC3-558AEAA5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307731"/>
            <a:ext cx="5807676" cy="39976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77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348</Words>
  <Application>Microsoft Macintosh PowerPoint</Application>
  <PresentationFormat>Widescreen</PresentationFormat>
  <Paragraphs>110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Fira Sans Extra Condensed Medium</vt:lpstr>
      <vt:lpstr>Montserrat Black</vt:lpstr>
      <vt:lpstr>Montserrat ExtraBold</vt:lpstr>
      <vt:lpstr>Montserrat Light</vt:lpstr>
      <vt:lpstr>Montserrat Medium</vt:lpstr>
      <vt:lpstr>Open Sans</vt:lpstr>
      <vt:lpstr>Times New Roman</vt:lpstr>
      <vt:lpstr>Office Theme</vt:lpstr>
      <vt:lpstr>Housing Prices in Ames, Iowa</vt:lpstr>
      <vt:lpstr>Goal</vt:lpstr>
      <vt:lpstr>TABLE OF CONTENTS</vt:lpstr>
      <vt:lpstr>Features Engeneering</vt:lpstr>
      <vt:lpstr>True or False</vt:lpstr>
      <vt:lpstr>Correlation </vt:lpstr>
      <vt:lpstr>Features that impact the price</vt:lpstr>
      <vt:lpstr>Outliers</vt:lpstr>
      <vt:lpstr>Log transformed skewed columns:   ‘GrLivArea’, ‘1stFlrSF’, ‘LotArea’, ‘LotFrontage’, ‘GarageArea’, ‘BsmtUnfSF’</vt:lpstr>
      <vt:lpstr>Added ratio between columns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Prices in Ames, Iowa</dc:title>
  <dc:creator>Microsoft Office User</dc:creator>
  <cp:lastModifiedBy>Microsoft Office User</cp:lastModifiedBy>
  <cp:revision>11</cp:revision>
  <dcterms:created xsi:type="dcterms:W3CDTF">2019-10-04T13:58:41Z</dcterms:created>
  <dcterms:modified xsi:type="dcterms:W3CDTF">2019-10-04T23:52:43Z</dcterms:modified>
</cp:coreProperties>
</file>